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975" r:id="rId3"/>
    <p:sldId id="259" r:id="rId4"/>
    <p:sldId id="276" r:id="rId5"/>
    <p:sldId id="263" r:id="rId6"/>
    <p:sldId id="273" r:id="rId7"/>
    <p:sldId id="268" r:id="rId8"/>
    <p:sldId id="272" r:id="rId9"/>
    <p:sldId id="416" r:id="rId10"/>
    <p:sldId id="974" r:id="rId11"/>
    <p:sldId id="271" r:id="rId12"/>
    <p:sldId id="42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2C8"/>
    <a:srgbClr val="3C9E7B"/>
    <a:srgbClr val="247A68"/>
    <a:srgbClr val="84C6C4"/>
    <a:srgbClr val="008080"/>
    <a:srgbClr val="7CCEB1"/>
    <a:srgbClr val="9EE6BF"/>
    <a:srgbClr val="548235"/>
    <a:srgbClr val="39C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561309387222795E-2"/>
          <c:y val="0.18580661817187799"/>
          <c:w val="0.899307268039792"/>
          <c:h val="0.696404197482118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CD2C8"/>
            </a:solidFill>
            <a:ln cap="rnd">
              <a:noFill/>
              <a:round/>
            </a:ln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0-4613-A9C0-CD297C9F2E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949494"/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4.3</c:v>
                </c:pt>
                <c:pt idx="1">
                  <c:v>2</c:v>
                </c:pt>
                <c:pt idx="2">
                  <c:v>5</c:v>
                </c:pt>
                <c:pt idx="3">
                  <c:v>1.4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2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10-4613-A9C0-CD297C9F2E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122</c:v>
                </c:pt>
              </c:strCache>
            </c:strRef>
          </c:tx>
          <c:spPr>
            <a:solidFill>
              <a:srgbClr val="3D3743"/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4.3</c:v>
                </c:pt>
                <c:pt idx="1">
                  <c:v>2</c:v>
                </c:pt>
                <c:pt idx="2">
                  <c:v>5</c:v>
                </c:pt>
                <c:pt idx="3">
                  <c:v>1.4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2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10-4613-A9C0-CD297C9F2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8489984"/>
        <c:axId val="538491520"/>
      </c:barChart>
      <c:catAx>
        <c:axId val="53848998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defRPr>
            </a:pPr>
            <a:endParaRPr lang="zh-CN"/>
          </a:p>
        </c:txPr>
        <c:crossAx val="538491520"/>
        <c:crosses val="autoZero"/>
        <c:auto val="1"/>
        <c:lblAlgn val="ctr"/>
        <c:lblOffset val="100"/>
        <c:noMultiLvlLbl val="0"/>
      </c:catAx>
      <c:valAx>
        <c:axId val="538491520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#\ ?/?" sourceLinked="0"/>
        <c:majorTickMark val="in"/>
        <c:minorTickMark val="in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defRPr>
            </a:pPr>
            <a:endParaRPr lang="zh-CN"/>
          </a:p>
        </c:txPr>
        <c:crossAx val="538489984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050" b="0" i="0">
          <a:latin typeface="华文新魏" panose="02010800040101010101" pitchFamily="2" charset="-122"/>
          <a:ea typeface="华文新魏" panose="02010800040101010101" pitchFamily="2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C99A0-53B6-4DC6-B893-79990EEB9D62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ADB3A-2A36-4446-A5F6-329FA39B9C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30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8FCA7-66DC-4D85-8E30-4BC4DC25A81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1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ADB3A-2A36-4446-A5F6-329FA39B9C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5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D9946-625C-41D2-8DB8-4B47B70EE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961D6F-3A6A-43DF-BA3E-8DD4A1BF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82830-0332-4BA3-984B-6F59E12C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7EE71-5A15-4E98-BCD3-9ABAD4B4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91C53-CC0E-46D3-88EE-E95AF135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67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CA359-5835-4707-8555-085B669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D3187-1817-48A2-92CD-639E45DEB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6334D1-DAA9-4498-B3E6-25EF5ACE1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130AEC-4C23-4894-A758-0F3039AC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49C83-615E-4026-A748-C53CC5FE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6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8858B6-9CF0-4C50-B291-FDD48104B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D5D4A6-60CD-4E1B-9321-D93BC34C9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4D5B9-6345-4A85-A3B8-AA844500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C1371-2EE8-45DE-9D56-0CD7B275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B6BB9-37AA-49CF-A8E8-DD19B02D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051D0-DC2C-4BB7-BA34-11E35E6E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A8D5F-82B6-4E9F-A003-42413BEF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4B0FBD-BA0C-4CE5-AB6F-899B196E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02B93-E92C-41EB-8350-2F1F5147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C287D-436D-45B7-9910-A8062362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61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E6CC6-4922-4698-AB3A-9FD7CB5A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DE8B2-8919-466B-A19E-3FB04175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3851E-EB22-48AB-B409-B81D602A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4EFEC-3406-4693-A0FC-671BC722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B8637-FD04-4C5E-B13E-D024AEDA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3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590A1-E497-4233-B699-E652C6E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0CE201-7B32-4278-AADB-DBC61DFD8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F403C-69E6-451B-82E1-BCDADCA82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1D895-273C-489B-879B-326CE7B3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5E4BF-FD0E-42EB-9BE4-7962D73A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C306BD-36F1-4905-805A-36D7647A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6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0B40E-B353-410B-AF8A-0EF83077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AAE06D-73D4-44EF-A8B0-6ED8D36D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711758-7F86-443B-977F-CA5675AB8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FA62D3-3566-4A88-8DEE-2156DA377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C0A378-2E79-43C5-820E-0FF192B3B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6DF57A-CC5D-4B30-A2A3-6757F0C1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6BC84F-2F3F-45B2-8235-75A9653C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C7FF72-73A4-46FB-8E15-65C83A07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6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BDBB8-D57C-4815-A714-2E28DF6C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419C33-9DCB-4D62-8E67-2E3A8205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48C43-1BD7-4BD8-BB61-DC365A20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399E8C-22BD-4703-9D47-4C963576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86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52D007-C8B8-4469-8C5F-8A02FA71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D7819C-B1E0-4E3F-A763-836F845A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D0F7F-C7F9-4B4A-95B9-6649C4CE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5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5DC96-BAFC-4759-B78D-F4CA7DE8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DAB9C-84C3-4C21-8991-D55869E6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29194E-BB29-483D-A115-3F1F93075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893B2B-4301-4545-8DAC-0E7CDC7E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67891A-8298-4FBA-8456-6763258F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DE43E6-4051-41E3-A33A-D9FEB68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7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80788-73FC-443B-AEF4-D54F38AC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B85E61-5441-47BC-801B-2B378678E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5C466B-09EA-424E-8966-2AA5BB518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7946E-395D-4452-8DC3-D5FD8596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E40B20-FCF5-4B90-934D-20BFD790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8BAA5-0683-4DE6-A4E5-C33A7825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5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1B8FC0-2050-40CC-8B20-39B1A1A0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6FD4D6-B86B-469F-B2BF-52868FE9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6BBF25-2ECA-4121-93DF-7CC1C1098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9D65F-CF1B-4F9F-945C-982FB21532D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7347A-5F5F-47E1-A6D6-E7EC3A8C8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DD3E45-1E6A-4F8A-9B40-330BCD51D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F258E-8C40-4301-9D68-1466423CE5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2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microsoft.com/office/2007/relationships/hdphoto" Target="../media/hdphoto2.wdp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901145-E4D3-5ADB-8AA7-231134C091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656F">
                  <a:alpha val="43922"/>
                </a:srgbClr>
              </a:clrFrom>
              <a:clrTo>
                <a:srgbClr val="0A656F">
                  <a:alpha val="0"/>
                </a:srgbClr>
              </a:clrTo>
            </a:clrChange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7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320" r="31642"/>
          <a:stretch>
            <a:fillRect/>
          </a:stretch>
        </p:blipFill>
        <p:spPr>
          <a:xfrm flipH="1" flipV="1">
            <a:off x="-5937624" y="4275255"/>
            <a:ext cx="5937624" cy="4525421"/>
          </a:xfrm>
          <a:custGeom>
            <a:avLst/>
            <a:gdLst>
              <a:gd name="connsiteX0" fmla="*/ 5126030 w 5126030"/>
              <a:gd name="connsiteY0" fmla="*/ 3906856 h 3906856"/>
              <a:gd name="connsiteX1" fmla="*/ 0 w 5126030"/>
              <a:gd name="connsiteY1" fmla="*/ 3906856 h 3906856"/>
              <a:gd name="connsiteX2" fmla="*/ 0 w 5126030"/>
              <a:gd name="connsiteY2" fmla="*/ 0 h 3906856"/>
              <a:gd name="connsiteX3" fmla="*/ 5126030 w 5126030"/>
              <a:gd name="connsiteY3" fmla="*/ 0 h 390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6030" h="3906856">
                <a:moveTo>
                  <a:pt x="5126030" y="3906856"/>
                </a:moveTo>
                <a:lnTo>
                  <a:pt x="0" y="3906856"/>
                </a:lnTo>
                <a:lnTo>
                  <a:pt x="0" y="0"/>
                </a:lnTo>
                <a:lnTo>
                  <a:pt x="5126030" y="0"/>
                </a:lnTo>
                <a:close/>
              </a:path>
            </a:pathLst>
          </a:cu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DFDA40-26B4-DB1F-09DD-6D888DD2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656F">
                  <a:alpha val="43922"/>
                </a:srgbClr>
              </a:clrFrom>
              <a:clrTo>
                <a:srgbClr val="0A656F">
                  <a:alpha val="0"/>
                </a:srgbClr>
              </a:clrTo>
            </a:clrChange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7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320" r="31642"/>
          <a:stretch>
            <a:fillRect/>
          </a:stretch>
        </p:blipFill>
        <p:spPr>
          <a:xfrm rot="10800000" flipH="1" flipV="1">
            <a:off x="10987627" y="-3464152"/>
            <a:ext cx="5937624" cy="4525421"/>
          </a:xfrm>
          <a:custGeom>
            <a:avLst/>
            <a:gdLst>
              <a:gd name="connsiteX0" fmla="*/ 5126030 w 5126030"/>
              <a:gd name="connsiteY0" fmla="*/ 3906856 h 3906856"/>
              <a:gd name="connsiteX1" fmla="*/ 0 w 5126030"/>
              <a:gd name="connsiteY1" fmla="*/ 3906856 h 3906856"/>
              <a:gd name="connsiteX2" fmla="*/ 0 w 5126030"/>
              <a:gd name="connsiteY2" fmla="*/ 0 h 3906856"/>
              <a:gd name="connsiteX3" fmla="*/ 5126030 w 5126030"/>
              <a:gd name="connsiteY3" fmla="*/ 0 h 390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6030" h="3906856">
                <a:moveTo>
                  <a:pt x="5126030" y="3906856"/>
                </a:moveTo>
                <a:lnTo>
                  <a:pt x="0" y="3906856"/>
                </a:lnTo>
                <a:lnTo>
                  <a:pt x="0" y="0"/>
                </a:lnTo>
                <a:lnTo>
                  <a:pt x="5126030" y="0"/>
                </a:lnTo>
                <a:close/>
              </a:path>
            </a:pathLst>
          </a:cu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177860-550A-0B31-BEDB-34C0927957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5463116" y="3786198"/>
            <a:ext cx="6728884" cy="30718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0A1321-DCF6-C071-D51C-6A36F01B21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0" y="1"/>
            <a:ext cx="7485017" cy="378619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FA0DA3-E139-61BD-45F3-527EF1F80732}"/>
              </a:ext>
            </a:extLst>
          </p:cNvPr>
          <p:cNvSpPr/>
          <p:nvPr/>
        </p:nvSpPr>
        <p:spPr>
          <a:xfrm>
            <a:off x="981890" y="1006432"/>
            <a:ext cx="10228218" cy="4845135"/>
          </a:xfrm>
          <a:prstGeom prst="roundRect">
            <a:avLst>
              <a:gd name="adj" fmla="val 10086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6CD28E-8A5C-3029-722E-7A54EA5CDADF}"/>
              </a:ext>
            </a:extLst>
          </p:cNvPr>
          <p:cNvSpPr/>
          <p:nvPr/>
        </p:nvSpPr>
        <p:spPr>
          <a:xfrm>
            <a:off x="1912802" y="2483171"/>
            <a:ext cx="83663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武汉大学</a:t>
            </a:r>
            <a:r>
              <a:rPr lang="en-US" altLang="zh-CN" sz="80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PPT</a:t>
            </a:r>
            <a:r>
              <a:rPr lang="zh-CN" altLang="en-US" sz="80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模板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4569A81-966B-4A0A-DB59-B4A0D601BD22}"/>
              </a:ext>
            </a:extLst>
          </p:cNvPr>
          <p:cNvSpPr/>
          <p:nvPr/>
        </p:nvSpPr>
        <p:spPr>
          <a:xfrm>
            <a:off x="4015184" y="863452"/>
            <a:ext cx="4161632" cy="765175"/>
          </a:xfrm>
          <a:prstGeom prst="roundRect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ffectLst>
            <a:outerShdw blurRad="190500" algn="ctr" rotWithShape="0">
              <a:schemeClr val="tx1">
                <a:lumMod val="65000"/>
                <a:lumOff val="3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8C5DAB-7AB5-2A3E-5C4E-039628E20881}"/>
              </a:ext>
            </a:extLst>
          </p:cNvPr>
          <p:cNvGrpSpPr/>
          <p:nvPr/>
        </p:nvGrpSpPr>
        <p:grpSpPr>
          <a:xfrm>
            <a:off x="3484491" y="4712375"/>
            <a:ext cx="5223016" cy="457200"/>
            <a:chOff x="3743325" y="5105400"/>
            <a:chExt cx="5223016" cy="4572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2C95E79-2B53-558A-5781-088DFE367671}"/>
                </a:ext>
              </a:extLst>
            </p:cNvPr>
            <p:cNvGrpSpPr/>
            <p:nvPr/>
          </p:nvGrpSpPr>
          <p:grpSpPr>
            <a:xfrm>
              <a:off x="3743325" y="5105400"/>
              <a:ext cx="2209800" cy="457200"/>
              <a:chOff x="3743325" y="5105400"/>
              <a:chExt cx="2209800" cy="45720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CD210ECF-1556-C1AB-6CF0-3184B51EC301}"/>
                  </a:ext>
                </a:extLst>
              </p:cNvPr>
              <p:cNvSpPr/>
              <p:nvPr/>
            </p:nvSpPr>
            <p:spPr>
              <a:xfrm>
                <a:off x="3743325" y="5105400"/>
                <a:ext cx="22098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008080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06BA38-27DD-DDAD-7C84-34B0D2E31B89}"/>
                  </a:ext>
                </a:extLst>
              </p:cNvPr>
              <p:cNvSpPr txBox="1"/>
              <p:nvPr/>
            </p:nvSpPr>
            <p:spPr>
              <a:xfrm>
                <a:off x="3867322" y="5125811"/>
                <a:ext cx="19805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演讲者：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B4AF63C-9D1F-D6D6-6689-901773D2A02F}"/>
                </a:ext>
              </a:extLst>
            </p:cNvPr>
            <p:cNvGrpSpPr/>
            <p:nvPr/>
          </p:nvGrpSpPr>
          <p:grpSpPr>
            <a:xfrm>
              <a:off x="6600648" y="5105400"/>
              <a:ext cx="2365693" cy="457200"/>
              <a:chOff x="3743324" y="5105400"/>
              <a:chExt cx="2365693" cy="45720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7F025BE-10C6-2069-45AE-E2686521AB50}"/>
                  </a:ext>
                </a:extLst>
              </p:cNvPr>
              <p:cNvSpPr/>
              <p:nvPr/>
            </p:nvSpPr>
            <p:spPr>
              <a:xfrm>
                <a:off x="3743324" y="5105400"/>
                <a:ext cx="2365693" cy="457200"/>
              </a:xfrm>
              <a:prstGeom prst="roundRect">
                <a:avLst>
                  <a:gd name="adj" fmla="val 50000"/>
                </a:avLst>
              </a:prstGeom>
              <a:solidFill>
                <a:srgbClr val="008080"/>
              </a:solidFill>
              <a:ln>
                <a:noFill/>
              </a:ln>
              <a:effectLst>
                <a:outerShdw blurRad="1778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F9A40D-1570-9690-4E53-359A8BB4EB3A}"/>
                  </a:ext>
                </a:extLst>
              </p:cNvPr>
              <p:cNvSpPr txBox="1"/>
              <p:nvPr/>
            </p:nvSpPr>
            <p:spPr>
              <a:xfrm>
                <a:off x="3798653" y="5125811"/>
                <a:ext cx="2139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指导教师：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</a:rPr>
                  <a:t>xxx</a:t>
                </a:r>
                <a:endParaRPr lang="zh-CN" altLang="en-US" sz="2000" dirty="0">
                  <a:solidFill>
                    <a:schemeClr val="bg1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43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B48FB7A3-DDF9-CF34-2AAE-8F7C12EE6484}"/>
              </a:ext>
            </a:extLst>
          </p:cNvPr>
          <p:cNvGrpSpPr/>
          <p:nvPr/>
        </p:nvGrpSpPr>
        <p:grpSpPr>
          <a:xfrm>
            <a:off x="971458" y="2085265"/>
            <a:ext cx="1443121" cy="1503296"/>
            <a:chOff x="700676" y="1624335"/>
            <a:chExt cx="1082675" cy="1127124"/>
          </a:xfrm>
          <a:solidFill>
            <a:srgbClr val="9EE6BF"/>
          </a:solidFill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3AF9BC81-3C8A-FDC9-0D7A-D1EA081274E9}"/>
                </a:ext>
              </a:extLst>
            </p:cNvPr>
            <p:cNvSpPr/>
            <p:nvPr/>
          </p:nvSpPr>
          <p:spPr bwMode="auto">
            <a:xfrm>
              <a:off x="700676" y="1624335"/>
              <a:ext cx="1082675" cy="603250"/>
            </a:xfrm>
            <a:custGeom>
              <a:avLst/>
              <a:gdLst>
                <a:gd name="T0" fmla="*/ 0 w 682"/>
                <a:gd name="T1" fmla="*/ 191 h 380"/>
                <a:gd name="T2" fmla="*/ 340 w 682"/>
                <a:gd name="T3" fmla="*/ 380 h 380"/>
                <a:gd name="T4" fmla="*/ 682 w 682"/>
                <a:gd name="T5" fmla="*/ 191 h 380"/>
                <a:gd name="T6" fmla="*/ 340 w 682"/>
                <a:gd name="T7" fmla="*/ 0 h 380"/>
                <a:gd name="T8" fmla="*/ 0 w 682"/>
                <a:gd name="T9" fmla="*/ 19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380">
                  <a:moveTo>
                    <a:pt x="0" y="191"/>
                  </a:moveTo>
                  <a:lnTo>
                    <a:pt x="340" y="380"/>
                  </a:lnTo>
                  <a:lnTo>
                    <a:pt x="682" y="191"/>
                  </a:lnTo>
                  <a:lnTo>
                    <a:pt x="340" y="0"/>
                  </a:lnTo>
                  <a:lnTo>
                    <a:pt x="0" y="19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A75804C9-72EE-7AF3-97EF-1DE1559CB8B3}"/>
                </a:ext>
              </a:extLst>
            </p:cNvPr>
            <p:cNvSpPr/>
            <p:nvPr/>
          </p:nvSpPr>
          <p:spPr bwMode="auto">
            <a:xfrm>
              <a:off x="700676" y="1927547"/>
              <a:ext cx="539750" cy="823912"/>
            </a:xfrm>
            <a:custGeom>
              <a:avLst/>
              <a:gdLst>
                <a:gd name="T0" fmla="*/ 0 w 340"/>
                <a:gd name="T1" fmla="*/ 0 h 519"/>
                <a:gd name="T2" fmla="*/ 0 w 340"/>
                <a:gd name="T3" fmla="*/ 332 h 519"/>
                <a:gd name="T4" fmla="*/ 340 w 340"/>
                <a:gd name="T5" fmla="*/ 519 h 519"/>
                <a:gd name="T6" fmla="*/ 340 w 340"/>
                <a:gd name="T7" fmla="*/ 189 h 519"/>
                <a:gd name="T8" fmla="*/ 0 w 340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519">
                  <a:moveTo>
                    <a:pt x="0" y="0"/>
                  </a:moveTo>
                  <a:lnTo>
                    <a:pt x="0" y="332"/>
                  </a:lnTo>
                  <a:lnTo>
                    <a:pt x="340" y="519"/>
                  </a:lnTo>
                  <a:lnTo>
                    <a:pt x="340" y="1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D8115B46-D084-2DE4-3B8D-BD59E03927D4}"/>
                </a:ext>
              </a:extLst>
            </p:cNvPr>
            <p:cNvSpPr/>
            <p:nvPr/>
          </p:nvSpPr>
          <p:spPr bwMode="auto">
            <a:xfrm>
              <a:off x="1240426" y="1927547"/>
              <a:ext cx="542925" cy="823912"/>
            </a:xfrm>
            <a:custGeom>
              <a:avLst/>
              <a:gdLst>
                <a:gd name="T0" fmla="*/ 0 w 342"/>
                <a:gd name="T1" fmla="*/ 189 h 519"/>
                <a:gd name="T2" fmla="*/ 0 w 342"/>
                <a:gd name="T3" fmla="*/ 519 h 519"/>
                <a:gd name="T4" fmla="*/ 0 w 342"/>
                <a:gd name="T5" fmla="*/ 519 h 519"/>
                <a:gd name="T6" fmla="*/ 342 w 342"/>
                <a:gd name="T7" fmla="*/ 338 h 519"/>
                <a:gd name="T8" fmla="*/ 342 w 342"/>
                <a:gd name="T9" fmla="*/ 0 h 519"/>
                <a:gd name="T10" fmla="*/ 0 w 342"/>
                <a:gd name="T11" fmla="*/ 18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519">
                  <a:moveTo>
                    <a:pt x="0" y="189"/>
                  </a:moveTo>
                  <a:lnTo>
                    <a:pt x="0" y="519"/>
                  </a:lnTo>
                  <a:lnTo>
                    <a:pt x="0" y="519"/>
                  </a:lnTo>
                  <a:lnTo>
                    <a:pt x="342" y="338"/>
                  </a:lnTo>
                  <a:lnTo>
                    <a:pt x="342" y="0"/>
                  </a:lnTo>
                  <a:lnTo>
                    <a:pt x="0" y="18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28A6B9-B62D-FF31-6BF0-22DE5C592C0A}"/>
              </a:ext>
            </a:extLst>
          </p:cNvPr>
          <p:cNvGrpSpPr/>
          <p:nvPr/>
        </p:nvGrpSpPr>
        <p:grpSpPr>
          <a:xfrm>
            <a:off x="971458" y="3273082"/>
            <a:ext cx="1443121" cy="1101007"/>
            <a:chOff x="700676" y="2514922"/>
            <a:chExt cx="1082675" cy="825500"/>
          </a:xfrm>
          <a:solidFill>
            <a:srgbClr val="008080"/>
          </a:solidFill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A670E700-DEC2-D852-5DA4-2B99DB720767}"/>
                </a:ext>
              </a:extLst>
            </p:cNvPr>
            <p:cNvSpPr/>
            <p:nvPr/>
          </p:nvSpPr>
          <p:spPr bwMode="auto">
            <a:xfrm>
              <a:off x="700676" y="2514922"/>
              <a:ext cx="539750" cy="825500"/>
            </a:xfrm>
            <a:custGeom>
              <a:avLst/>
              <a:gdLst>
                <a:gd name="T0" fmla="*/ 0 w 340"/>
                <a:gd name="T1" fmla="*/ 0 h 520"/>
                <a:gd name="T2" fmla="*/ 0 w 340"/>
                <a:gd name="T3" fmla="*/ 332 h 520"/>
                <a:gd name="T4" fmla="*/ 340 w 340"/>
                <a:gd name="T5" fmla="*/ 520 h 520"/>
                <a:gd name="T6" fmla="*/ 340 w 340"/>
                <a:gd name="T7" fmla="*/ 190 h 520"/>
                <a:gd name="T8" fmla="*/ 0 w 340"/>
                <a:gd name="T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520">
                  <a:moveTo>
                    <a:pt x="0" y="0"/>
                  </a:moveTo>
                  <a:lnTo>
                    <a:pt x="0" y="332"/>
                  </a:lnTo>
                  <a:lnTo>
                    <a:pt x="340" y="520"/>
                  </a:lnTo>
                  <a:lnTo>
                    <a:pt x="340" y="1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1CCFA1D-2961-5384-B43F-1E27D485F7B5}"/>
                </a:ext>
              </a:extLst>
            </p:cNvPr>
            <p:cNvSpPr/>
            <p:nvPr/>
          </p:nvSpPr>
          <p:spPr bwMode="auto">
            <a:xfrm>
              <a:off x="1240426" y="2514922"/>
              <a:ext cx="542925" cy="825500"/>
            </a:xfrm>
            <a:custGeom>
              <a:avLst/>
              <a:gdLst>
                <a:gd name="T0" fmla="*/ 0 w 342"/>
                <a:gd name="T1" fmla="*/ 190 h 520"/>
                <a:gd name="T2" fmla="*/ 0 w 342"/>
                <a:gd name="T3" fmla="*/ 520 h 520"/>
                <a:gd name="T4" fmla="*/ 0 w 342"/>
                <a:gd name="T5" fmla="*/ 520 h 520"/>
                <a:gd name="T6" fmla="*/ 342 w 342"/>
                <a:gd name="T7" fmla="*/ 338 h 520"/>
                <a:gd name="T8" fmla="*/ 342 w 342"/>
                <a:gd name="T9" fmla="*/ 0 h 520"/>
                <a:gd name="T10" fmla="*/ 0 w 342"/>
                <a:gd name="T11" fmla="*/ 19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520">
                  <a:moveTo>
                    <a:pt x="0" y="190"/>
                  </a:moveTo>
                  <a:lnTo>
                    <a:pt x="0" y="520"/>
                  </a:lnTo>
                  <a:lnTo>
                    <a:pt x="0" y="520"/>
                  </a:lnTo>
                  <a:lnTo>
                    <a:pt x="342" y="338"/>
                  </a:lnTo>
                  <a:lnTo>
                    <a:pt x="342" y="0"/>
                  </a:lnTo>
                  <a:lnTo>
                    <a:pt x="0" y="1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8B3A10-C780-37D6-17CC-E6D4E45B8D30}"/>
              </a:ext>
            </a:extLst>
          </p:cNvPr>
          <p:cNvGrpSpPr/>
          <p:nvPr/>
        </p:nvGrpSpPr>
        <p:grpSpPr>
          <a:xfrm>
            <a:off x="971458" y="4058609"/>
            <a:ext cx="1443121" cy="1098889"/>
            <a:chOff x="700676" y="3103885"/>
            <a:chExt cx="1082675" cy="823912"/>
          </a:xfrm>
          <a:solidFill>
            <a:srgbClr val="9CD2C8"/>
          </a:solidFill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8F961565-422F-FC29-67A4-803F2736C665}"/>
                </a:ext>
              </a:extLst>
            </p:cNvPr>
            <p:cNvSpPr/>
            <p:nvPr/>
          </p:nvSpPr>
          <p:spPr bwMode="auto">
            <a:xfrm>
              <a:off x="700676" y="3103885"/>
              <a:ext cx="539750" cy="823912"/>
            </a:xfrm>
            <a:custGeom>
              <a:avLst/>
              <a:gdLst>
                <a:gd name="T0" fmla="*/ 0 w 340"/>
                <a:gd name="T1" fmla="*/ 0 h 519"/>
                <a:gd name="T2" fmla="*/ 0 w 340"/>
                <a:gd name="T3" fmla="*/ 332 h 519"/>
                <a:gd name="T4" fmla="*/ 340 w 340"/>
                <a:gd name="T5" fmla="*/ 519 h 519"/>
                <a:gd name="T6" fmla="*/ 340 w 340"/>
                <a:gd name="T7" fmla="*/ 189 h 519"/>
                <a:gd name="T8" fmla="*/ 0 w 340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519">
                  <a:moveTo>
                    <a:pt x="0" y="0"/>
                  </a:moveTo>
                  <a:lnTo>
                    <a:pt x="0" y="332"/>
                  </a:lnTo>
                  <a:lnTo>
                    <a:pt x="340" y="519"/>
                  </a:lnTo>
                  <a:lnTo>
                    <a:pt x="340" y="1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88EC8904-64F0-1FF0-EA8A-B68ADF745A17}"/>
                </a:ext>
              </a:extLst>
            </p:cNvPr>
            <p:cNvSpPr/>
            <p:nvPr/>
          </p:nvSpPr>
          <p:spPr bwMode="auto">
            <a:xfrm>
              <a:off x="1240426" y="3103885"/>
              <a:ext cx="542925" cy="823912"/>
            </a:xfrm>
            <a:custGeom>
              <a:avLst/>
              <a:gdLst>
                <a:gd name="T0" fmla="*/ 0 w 342"/>
                <a:gd name="T1" fmla="*/ 189 h 519"/>
                <a:gd name="T2" fmla="*/ 0 w 342"/>
                <a:gd name="T3" fmla="*/ 519 h 519"/>
                <a:gd name="T4" fmla="*/ 0 w 342"/>
                <a:gd name="T5" fmla="*/ 519 h 519"/>
                <a:gd name="T6" fmla="*/ 342 w 342"/>
                <a:gd name="T7" fmla="*/ 338 h 519"/>
                <a:gd name="T8" fmla="*/ 342 w 342"/>
                <a:gd name="T9" fmla="*/ 0 h 519"/>
                <a:gd name="T10" fmla="*/ 0 w 342"/>
                <a:gd name="T11" fmla="*/ 18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519">
                  <a:moveTo>
                    <a:pt x="0" y="189"/>
                  </a:moveTo>
                  <a:lnTo>
                    <a:pt x="0" y="519"/>
                  </a:lnTo>
                  <a:lnTo>
                    <a:pt x="0" y="519"/>
                  </a:lnTo>
                  <a:lnTo>
                    <a:pt x="342" y="338"/>
                  </a:lnTo>
                  <a:lnTo>
                    <a:pt x="342" y="0"/>
                  </a:lnTo>
                  <a:lnTo>
                    <a:pt x="0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2CB3E4-4E8C-6836-87B2-2634017D4A0F}"/>
              </a:ext>
            </a:extLst>
          </p:cNvPr>
          <p:cNvGrpSpPr/>
          <p:nvPr/>
        </p:nvGrpSpPr>
        <p:grpSpPr>
          <a:xfrm>
            <a:off x="971458" y="4842017"/>
            <a:ext cx="1443121" cy="1098889"/>
            <a:chOff x="700676" y="3691260"/>
            <a:chExt cx="1082675" cy="823912"/>
          </a:xfrm>
          <a:solidFill>
            <a:srgbClr val="7CCEB1"/>
          </a:solidFill>
        </p:grpSpPr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02540A6E-1090-D6F7-29D0-EEBE84A9AFF7}"/>
                </a:ext>
              </a:extLst>
            </p:cNvPr>
            <p:cNvSpPr/>
            <p:nvPr/>
          </p:nvSpPr>
          <p:spPr bwMode="auto">
            <a:xfrm>
              <a:off x="700676" y="3691260"/>
              <a:ext cx="539750" cy="823912"/>
            </a:xfrm>
            <a:custGeom>
              <a:avLst/>
              <a:gdLst>
                <a:gd name="T0" fmla="*/ 0 w 340"/>
                <a:gd name="T1" fmla="*/ 0 h 519"/>
                <a:gd name="T2" fmla="*/ 0 w 340"/>
                <a:gd name="T3" fmla="*/ 332 h 519"/>
                <a:gd name="T4" fmla="*/ 340 w 340"/>
                <a:gd name="T5" fmla="*/ 519 h 519"/>
                <a:gd name="T6" fmla="*/ 340 w 340"/>
                <a:gd name="T7" fmla="*/ 189 h 519"/>
                <a:gd name="T8" fmla="*/ 0 w 340"/>
                <a:gd name="T9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519">
                  <a:moveTo>
                    <a:pt x="0" y="0"/>
                  </a:moveTo>
                  <a:lnTo>
                    <a:pt x="0" y="332"/>
                  </a:lnTo>
                  <a:lnTo>
                    <a:pt x="340" y="519"/>
                  </a:lnTo>
                  <a:lnTo>
                    <a:pt x="340" y="1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5956C6DA-46EE-D6F1-B350-D0843B22DD60}"/>
                </a:ext>
              </a:extLst>
            </p:cNvPr>
            <p:cNvSpPr/>
            <p:nvPr/>
          </p:nvSpPr>
          <p:spPr bwMode="auto">
            <a:xfrm>
              <a:off x="1240426" y="3691260"/>
              <a:ext cx="542925" cy="823912"/>
            </a:xfrm>
            <a:custGeom>
              <a:avLst/>
              <a:gdLst>
                <a:gd name="T0" fmla="*/ 0 w 342"/>
                <a:gd name="T1" fmla="*/ 189 h 519"/>
                <a:gd name="T2" fmla="*/ 0 w 342"/>
                <a:gd name="T3" fmla="*/ 519 h 519"/>
                <a:gd name="T4" fmla="*/ 0 w 342"/>
                <a:gd name="T5" fmla="*/ 519 h 519"/>
                <a:gd name="T6" fmla="*/ 342 w 342"/>
                <a:gd name="T7" fmla="*/ 338 h 519"/>
                <a:gd name="T8" fmla="*/ 342 w 342"/>
                <a:gd name="T9" fmla="*/ 0 h 519"/>
                <a:gd name="T10" fmla="*/ 0 w 342"/>
                <a:gd name="T11" fmla="*/ 18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519">
                  <a:moveTo>
                    <a:pt x="0" y="189"/>
                  </a:moveTo>
                  <a:lnTo>
                    <a:pt x="0" y="519"/>
                  </a:lnTo>
                  <a:lnTo>
                    <a:pt x="0" y="519"/>
                  </a:lnTo>
                  <a:lnTo>
                    <a:pt x="342" y="338"/>
                  </a:lnTo>
                  <a:lnTo>
                    <a:pt x="342" y="0"/>
                  </a:lnTo>
                  <a:lnTo>
                    <a:pt x="0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17" name="组合 10">
            <a:extLst>
              <a:ext uri="{FF2B5EF4-FFF2-40B4-BE49-F238E27FC236}">
                <a16:creationId xmlns:a16="http://schemas.microsoft.com/office/drawing/2014/main" id="{AD4393E4-0D6A-6BF6-B3E6-4EC80C822048}"/>
              </a:ext>
            </a:extLst>
          </p:cNvPr>
          <p:cNvGrpSpPr/>
          <p:nvPr/>
        </p:nvGrpSpPr>
        <p:grpSpPr>
          <a:xfrm>
            <a:off x="2465363" y="3273083"/>
            <a:ext cx="1589127" cy="711419"/>
            <a:chOff x="1821451" y="2514922"/>
            <a:chExt cx="1192213" cy="533400"/>
          </a:xfrm>
          <a:solidFill>
            <a:srgbClr val="008080"/>
          </a:solidFill>
        </p:grpSpPr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7AFED46-7A27-5CB5-FB79-642D6065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451" y="2514922"/>
              <a:ext cx="927100" cy="533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19" name="Oval 31">
              <a:extLst>
                <a:ext uri="{FF2B5EF4-FFF2-40B4-BE49-F238E27FC236}">
                  <a16:creationId xmlns:a16="http://schemas.microsoft.com/office/drawing/2014/main" id="{20A778A3-E82D-7470-B082-B81EEA320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264" y="2514922"/>
              <a:ext cx="533400" cy="5334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20" name="组合 12">
            <a:extLst>
              <a:ext uri="{FF2B5EF4-FFF2-40B4-BE49-F238E27FC236}">
                <a16:creationId xmlns:a16="http://schemas.microsoft.com/office/drawing/2014/main" id="{5F3D5EAF-6EAC-B4C9-68D7-65625564916D}"/>
              </a:ext>
            </a:extLst>
          </p:cNvPr>
          <p:cNvGrpSpPr/>
          <p:nvPr/>
        </p:nvGrpSpPr>
        <p:grpSpPr>
          <a:xfrm>
            <a:off x="2465363" y="4842017"/>
            <a:ext cx="1589127" cy="711419"/>
            <a:chOff x="1821451" y="3691260"/>
            <a:chExt cx="1192213" cy="533400"/>
          </a:xfrm>
          <a:solidFill>
            <a:srgbClr val="7CCEB1"/>
          </a:solidFill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CE8E79B-A108-BC6C-3239-45D8E3C43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451" y="3691260"/>
              <a:ext cx="927100" cy="533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AC6F6E2E-A7A0-1D7D-4F5D-1932DF6D8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264" y="3691260"/>
              <a:ext cx="533400" cy="5334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6F5562-2970-329B-DC45-6FD04AC4DA06}"/>
              </a:ext>
            </a:extLst>
          </p:cNvPr>
          <p:cNvGrpSpPr/>
          <p:nvPr/>
        </p:nvGrpSpPr>
        <p:grpSpPr>
          <a:xfrm>
            <a:off x="2465363" y="4058609"/>
            <a:ext cx="2477852" cy="711419"/>
            <a:chOff x="1821451" y="3103885"/>
            <a:chExt cx="1858963" cy="533400"/>
          </a:xfrm>
          <a:solidFill>
            <a:srgbClr val="9CD2C8"/>
          </a:solidFill>
        </p:grpSpPr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80BAD4D5-47B3-55EB-669C-C0843D699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451" y="3103885"/>
              <a:ext cx="1593850" cy="533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25" name="Oval 33">
              <a:extLst>
                <a:ext uri="{FF2B5EF4-FFF2-40B4-BE49-F238E27FC236}">
                  <a16:creationId xmlns:a16="http://schemas.microsoft.com/office/drawing/2014/main" id="{C2565BC2-E279-6963-7A73-B94B3B28D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014" y="3103885"/>
              <a:ext cx="533400" cy="5334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26" name="组合 9">
            <a:extLst>
              <a:ext uri="{FF2B5EF4-FFF2-40B4-BE49-F238E27FC236}">
                <a16:creationId xmlns:a16="http://schemas.microsoft.com/office/drawing/2014/main" id="{70D75BDA-45E2-F45E-15A5-7BA9DDFC7C69}"/>
              </a:ext>
            </a:extLst>
          </p:cNvPr>
          <p:cNvGrpSpPr/>
          <p:nvPr/>
        </p:nvGrpSpPr>
        <p:grpSpPr>
          <a:xfrm>
            <a:off x="2465363" y="2489673"/>
            <a:ext cx="2477852" cy="711419"/>
            <a:chOff x="1821451" y="1927547"/>
            <a:chExt cx="1858963" cy="533400"/>
          </a:xfrm>
          <a:solidFill>
            <a:srgbClr val="9EE6BF"/>
          </a:solidFill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D77AD580-F177-4142-8E61-0F14D980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451" y="1927547"/>
              <a:ext cx="1593850" cy="533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28" name="Oval 34">
              <a:extLst>
                <a:ext uri="{FF2B5EF4-FFF2-40B4-BE49-F238E27FC236}">
                  <a16:creationId xmlns:a16="http://schemas.microsoft.com/office/drawing/2014/main" id="{C129D6A6-7FC2-108E-3FA1-44F2859F8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014" y="1927547"/>
              <a:ext cx="533400" cy="533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29" name="组合 67">
            <a:extLst>
              <a:ext uri="{FF2B5EF4-FFF2-40B4-BE49-F238E27FC236}">
                <a16:creationId xmlns:a16="http://schemas.microsoft.com/office/drawing/2014/main" id="{3AC61230-8EFE-E2EA-B228-75F461B35D49}"/>
              </a:ext>
            </a:extLst>
          </p:cNvPr>
          <p:cNvGrpSpPr/>
          <p:nvPr/>
        </p:nvGrpSpPr>
        <p:grpSpPr>
          <a:xfrm>
            <a:off x="3498323" y="3427649"/>
            <a:ext cx="327983" cy="404407"/>
            <a:chOff x="2805113" y="2500313"/>
            <a:chExt cx="246063" cy="303212"/>
          </a:xfrm>
        </p:grpSpPr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AB266FC5-8F4E-1A5F-3A5D-70C3FA119AEA}"/>
                </a:ext>
              </a:extLst>
            </p:cNvPr>
            <p:cNvSpPr/>
            <p:nvPr/>
          </p:nvSpPr>
          <p:spPr bwMode="auto">
            <a:xfrm>
              <a:off x="2868613" y="2500313"/>
              <a:ext cx="182563" cy="192087"/>
            </a:xfrm>
            <a:custGeom>
              <a:avLst/>
              <a:gdLst>
                <a:gd name="T0" fmla="*/ 29 w 57"/>
                <a:gd name="T1" fmla="*/ 15 h 60"/>
                <a:gd name="T2" fmla="*/ 23 w 57"/>
                <a:gd name="T3" fmla="*/ 14 h 60"/>
                <a:gd name="T4" fmla="*/ 23 w 57"/>
                <a:gd name="T5" fmla="*/ 0 h 60"/>
                <a:gd name="T6" fmla="*/ 0 w 57"/>
                <a:gd name="T7" fmla="*/ 23 h 60"/>
                <a:gd name="T8" fmla="*/ 23 w 57"/>
                <a:gd name="T9" fmla="*/ 45 h 60"/>
                <a:gd name="T10" fmla="*/ 23 w 57"/>
                <a:gd name="T11" fmla="*/ 31 h 60"/>
                <a:gd name="T12" fmla="*/ 44 w 57"/>
                <a:gd name="T13" fmla="*/ 50 h 60"/>
                <a:gd name="T14" fmla="*/ 36 w 57"/>
                <a:gd name="T15" fmla="*/ 60 h 60"/>
                <a:gd name="T16" fmla="*/ 54 w 57"/>
                <a:gd name="T17" fmla="*/ 46 h 60"/>
                <a:gd name="T18" fmla="*/ 29 w 57"/>
                <a:gd name="T19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60">
                  <a:moveTo>
                    <a:pt x="29" y="15"/>
                  </a:moveTo>
                  <a:cubicBezTo>
                    <a:pt x="27" y="15"/>
                    <a:pt x="25" y="14"/>
                    <a:pt x="23" y="1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40" y="32"/>
                    <a:pt x="47" y="40"/>
                    <a:pt x="44" y="50"/>
                  </a:cubicBezTo>
                  <a:cubicBezTo>
                    <a:pt x="43" y="54"/>
                    <a:pt x="40" y="57"/>
                    <a:pt x="36" y="60"/>
                  </a:cubicBezTo>
                  <a:cubicBezTo>
                    <a:pt x="45" y="58"/>
                    <a:pt x="52" y="53"/>
                    <a:pt x="54" y="46"/>
                  </a:cubicBezTo>
                  <a:cubicBezTo>
                    <a:pt x="57" y="34"/>
                    <a:pt x="46" y="20"/>
                    <a:pt x="2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8E55DF27-8109-611F-D902-D8AF0AE8B1D4}"/>
                </a:ext>
              </a:extLst>
            </p:cNvPr>
            <p:cNvSpPr/>
            <p:nvPr/>
          </p:nvSpPr>
          <p:spPr bwMode="auto">
            <a:xfrm>
              <a:off x="2805113" y="2611438"/>
              <a:ext cx="182563" cy="192087"/>
            </a:xfrm>
            <a:custGeom>
              <a:avLst/>
              <a:gdLst>
                <a:gd name="T0" fmla="*/ 28 w 57"/>
                <a:gd name="T1" fmla="*/ 44 h 60"/>
                <a:gd name="T2" fmla="*/ 34 w 57"/>
                <a:gd name="T3" fmla="*/ 46 h 60"/>
                <a:gd name="T4" fmla="*/ 34 w 57"/>
                <a:gd name="T5" fmla="*/ 60 h 60"/>
                <a:gd name="T6" fmla="*/ 57 w 57"/>
                <a:gd name="T7" fmla="*/ 37 h 60"/>
                <a:gd name="T8" fmla="*/ 34 w 57"/>
                <a:gd name="T9" fmla="*/ 15 h 60"/>
                <a:gd name="T10" fmla="*/ 34 w 57"/>
                <a:gd name="T11" fmla="*/ 29 h 60"/>
                <a:gd name="T12" fmla="*/ 13 w 57"/>
                <a:gd name="T13" fmla="*/ 10 h 60"/>
                <a:gd name="T14" fmla="*/ 21 w 57"/>
                <a:gd name="T15" fmla="*/ 0 h 60"/>
                <a:gd name="T16" fmla="*/ 3 w 57"/>
                <a:gd name="T17" fmla="*/ 14 h 60"/>
                <a:gd name="T18" fmla="*/ 28 w 57"/>
                <a:gd name="T19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60">
                  <a:moveTo>
                    <a:pt x="28" y="44"/>
                  </a:moveTo>
                  <a:cubicBezTo>
                    <a:pt x="30" y="45"/>
                    <a:pt x="32" y="45"/>
                    <a:pt x="34" y="4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17" y="28"/>
                    <a:pt x="10" y="19"/>
                    <a:pt x="13" y="10"/>
                  </a:cubicBezTo>
                  <a:cubicBezTo>
                    <a:pt x="14" y="5"/>
                    <a:pt x="17" y="2"/>
                    <a:pt x="21" y="0"/>
                  </a:cubicBezTo>
                  <a:cubicBezTo>
                    <a:pt x="12" y="2"/>
                    <a:pt x="5" y="7"/>
                    <a:pt x="3" y="14"/>
                  </a:cubicBezTo>
                  <a:cubicBezTo>
                    <a:pt x="0" y="26"/>
                    <a:pt x="11" y="40"/>
                    <a:pt x="28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32" name="组合 69">
            <a:extLst>
              <a:ext uri="{FF2B5EF4-FFF2-40B4-BE49-F238E27FC236}">
                <a16:creationId xmlns:a16="http://schemas.microsoft.com/office/drawing/2014/main" id="{D27EBBA2-5295-A421-6B60-11D9251CF44D}"/>
              </a:ext>
            </a:extLst>
          </p:cNvPr>
          <p:cNvGrpSpPr/>
          <p:nvPr/>
        </p:nvGrpSpPr>
        <p:grpSpPr>
          <a:xfrm>
            <a:off x="3515248" y="5045279"/>
            <a:ext cx="294125" cy="260431"/>
            <a:chOff x="2817813" y="3713163"/>
            <a:chExt cx="220662" cy="195262"/>
          </a:xfrm>
        </p:grpSpPr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DB0B887D-3513-83C5-DB89-F475D81AB2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7813" y="3713163"/>
              <a:ext cx="153988" cy="195262"/>
            </a:xfrm>
            <a:custGeom>
              <a:avLst/>
              <a:gdLst>
                <a:gd name="T0" fmla="*/ 24 w 48"/>
                <a:gd name="T1" fmla="*/ 27 h 61"/>
                <a:gd name="T2" fmla="*/ 0 w 48"/>
                <a:gd name="T3" fmla="*/ 59 h 61"/>
                <a:gd name="T4" fmla="*/ 0 w 48"/>
                <a:gd name="T5" fmla="*/ 61 h 61"/>
                <a:gd name="T6" fmla="*/ 48 w 48"/>
                <a:gd name="T7" fmla="*/ 61 h 61"/>
                <a:gd name="T8" fmla="*/ 48 w 48"/>
                <a:gd name="T9" fmla="*/ 59 h 61"/>
                <a:gd name="T10" fmla="*/ 24 w 48"/>
                <a:gd name="T11" fmla="*/ 27 h 61"/>
                <a:gd name="T12" fmla="*/ 24 w 48"/>
                <a:gd name="T13" fmla="*/ 23 h 61"/>
                <a:gd name="T14" fmla="*/ 36 w 48"/>
                <a:gd name="T15" fmla="*/ 11 h 61"/>
                <a:gd name="T16" fmla="*/ 24 w 48"/>
                <a:gd name="T17" fmla="*/ 0 h 61"/>
                <a:gd name="T18" fmla="*/ 12 w 48"/>
                <a:gd name="T19" fmla="*/ 11 h 61"/>
                <a:gd name="T20" fmla="*/ 24 w 48"/>
                <a:gd name="T21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1">
                  <a:moveTo>
                    <a:pt x="24" y="27"/>
                  </a:moveTo>
                  <a:cubicBezTo>
                    <a:pt x="11" y="27"/>
                    <a:pt x="0" y="41"/>
                    <a:pt x="0" y="59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0"/>
                    <a:pt x="48" y="60"/>
                    <a:pt x="48" y="59"/>
                  </a:cubicBezTo>
                  <a:cubicBezTo>
                    <a:pt x="48" y="41"/>
                    <a:pt x="37" y="27"/>
                    <a:pt x="24" y="27"/>
                  </a:cubicBezTo>
                  <a:close/>
                  <a:moveTo>
                    <a:pt x="24" y="23"/>
                  </a:moveTo>
                  <a:cubicBezTo>
                    <a:pt x="31" y="23"/>
                    <a:pt x="36" y="18"/>
                    <a:pt x="36" y="11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7" y="0"/>
                    <a:pt x="12" y="5"/>
                    <a:pt x="12" y="11"/>
                  </a:cubicBezTo>
                  <a:cubicBezTo>
                    <a:pt x="12" y="18"/>
                    <a:pt x="17" y="23"/>
                    <a:pt x="2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D9C72BD6-D42F-E4EF-BDD8-9CFE84D50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5" y="3778250"/>
              <a:ext cx="76200" cy="130175"/>
            </a:xfrm>
            <a:custGeom>
              <a:avLst/>
              <a:gdLst>
                <a:gd name="T0" fmla="*/ 8 w 24"/>
                <a:gd name="T1" fmla="*/ 18 h 41"/>
                <a:gd name="T2" fmla="*/ 5 w 24"/>
                <a:gd name="T3" fmla="*/ 19 h 41"/>
                <a:gd name="T4" fmla="*/ 10 w 24"/>
                <a:gd name="T5" fmla="*/ 39 h 41"/>
                <a:gd name="T6" fmla="*/ 10 w 24"/>
                <a:gd name="T7" fmla="*/ 41 h 41"/>
                <a:gd name="T8" fmla="*/ 24 w 24"/>
                <a:gd name="T9" fmla="*/ 41 h 41"/>
                <a:gd name="T10" fmla="*/ 24 w 24"/>
                <a:gd name="T11" fmla="*/ 40 h 41"/>
                <a:gd name="T12" fmla="*/ 8 w 24"/>
                <a:gd name="T13" fmla="*/ 18 h 41"/>
                <a:gd name="T14" fmla="*/ 16 w 24"/>
                <a:gd name="T15" fmla="*/ 8 h 41"/>
                <a:gd name="T16" fmla="*/ 8 w 24"/>
                <a:gd name="T17" fmla="*/ 0 h 41"/>
                <a:gd name="T18" fmla="*/ 0 w 24"/>
                <a:gd name="T19" fmla="*/ 8 h 41"/>
                <a:gd name="T20" fmla="*/ 8 w 24"/>
                <a:gd name="T21" fmla="*/ 16 h 41"/>
                <a:gd name="T22" fmla="*/ 16 w 24"/>
                <a:gd name="T23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41">
                  <a:moveTo>
                    <a:pt x="8" y="18"/>
                  </a:moveTo>
                  <a:cubicBezTo>
                    <a:pt x="7" y="18"/>
                    <a:pt x="6" y="18"/>
                    <a:pt x="5" y="19"/>
                  </a:cubicBezTo>
                  <a:cubicBezTo>
                    <a:pt x="8" y="24"/>
                    <a:pt x="10" y="32"/>
                    <a:pt x="10" y="39"/>
                  </a:cubicBezTo>
                  <a:cubicBezTo>
                    <a:pt x="10" y="40"/>
                    <a:pt x="10" y="40"/>
                    <a:pt x="10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4" y="28"/>
                    <a:pt x="17" y="18"/>
                    <a:pt x="8" y="18"/>
                  </a:cubicBezTo>
                  <a:close/>
                  <a:moveTo>
                    <a:pt x="16" y="8"/>
                  </a:move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3" y="16"/>
                    <a:pt x="16" y="12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35" name="组合 66">
            <a:extLst>
              <a:ext uri="{FF2B5EF4-FFF2-40B4-BE49-F238E27FC236}">
                <a16:creationId xmlns:a16="http://schemas.microsoft.com/office/drawing/2014/main" id="{B859AA4C-FD3D-6364-CD68-EB84940468DA}"/>
              </a:ext>
            </a:extLst>
          </p:cNvPr>
          <p:cNvGrpSpPr/>
          <p:nvPr/>
        </p:nvGrpSpPr>
        <p:grpSpPr>
          <a:xfrm>
            <a:off x="4423021" y="2669647"/>
            <a:ext cx="258153" cy="349357"/>
            <a:chOff x="3498850" y="1931988"/>
            <a:chExt cx="193675" cy="261937"/>
          </a:xfrm>
        </p:grpSpPr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C35BC381-AE79-5E41-45C5-1B2872864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8850" y="1931988"/>
              <a:ext cx="193675" cy="261937"/>
            </a:xfrm>
            <a:custGeom>
              <a:avLst/>
              <a:gdLst>
                <a:gd name="T0" fmla="*/ 122 w 122"/>
                <a:gd name="T1" fmla="*/ 32 h 165"/>
                <a:gd name="T2" fmla="*/ 88 w 122"/>
                <a:gd name="T3" fmla="*/ 0 h 165"/>
                <a:gd name="T4" fmla="*/ 0 w 122"/>
                <a:gd name="T5" fmla="*/ 0 h 165"/>
                <a:gd name="T6" fmla="*/ 0 w 122"/>
                <a:gd name="T7" fmla="*/ 165 h 165"/>
                <a:gd name="T8" fmla="*/ 122 w 122"/>
                <a:gd name="T9" fmla="*/ 165 h 165"/>
                <a:gd name="T10" fmla="*/ 122 w 122"/>
                <a:gd name="T11" fmla="*/ 32 h 165"/>
                <a:gd name="T12" fmla="*/ 108 w 122"/>
                <a:gd name="T13" fmla="*/ 38 h 165"/>
                <a:gd name="T14" fmla="*/ 86 w 122"/>
                <a:gd name="T15" fmla="*/ 38 h 165"/>
                <a:gd name="T16" fmla="*/ 86 w 122"/>
                <a:gd name="T17" fmla="*/ 16 h 165"/>
                <a:gd name="T18" fmla="*/ 108 w 122"/>
                <a:gd name="T19" fmla="*/ 38 h 165"/>
                <a:gd name="T20" fmla="*/ 108 w 122"/>
                <a:gd name="T21" fmla="*/ 153 h 165"/>
                <a:gd name="T22" fmla="*/ 14 w 122"/>
                <a:gd name="T23" fmla="*/ 153 h 165"/>
                <a:gd name="T24" fmla="*/ 14 w 122"/>
                <a:gd name="T25" fmla="*/ 14 h 165"/>
                <a:gd name="T26" fmla="*/ 72 w 122"/>
                <a:gd name="T27" fmla="*/ 14 h 165"/>
                <a:gd name="T28" fmla="*/ 72 w 122"/>
                <a:gd name="T29" fmla="*/ 50 h 165"/>
                <a:gd name="T30" fmla="*/ 108 w 122"/>
                <a:gd name="T31" fmla="*/ 50 h 165"/>
                <a:gd name="T32" fmla="*/ 108 w 122"/>
                <a:gd name="T33" fmla="*/ 15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65">
                  <a:moveTo>
                    <a:pt x="122" y="32"/>
                  </a:moveTo>
                  <a:lnTo>
                    <a:pt x="8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122" y="165"/>
                  </a:lnTo>
                  <a:lnTo>
                    <a:pt x="122" y="32"/>
                  </a:lnTo>
                  <a:close/>
                  <a:moveTo>
                    <a:pt x="108" y="38"/>
                  </a:moveTo>
                  <a:lnTo>
                    <a:pt x="86" y="38"/>
                  </a:lnTo>
                  <a:lnTo>
                    <a:pt x="86" y="16"/>
                  </a:lnTo>
                  <a:lnTo>
                    <a:pt x="108" y="38"/>
                  </a:lnTo>
                  <a:close/>
                  <a:moveTo>
                    <a:pt x="108" y="153"/>
                  </a:moveTo>
                  <a:lnTo>
                    <a:pt x="14" y="153"/>
                  </a:lnTo>
                  <a:lnTo>
                    <a:pt x="14" y="14"/>
                  </a:lnTo>
                  <a:lnTo>
                    <a:pt x="72" y="14"/>
                  </a:lnTo>
                  <a:lnTo>
                    <a:pt x="72" y="50"/>
                  </a:lnTo>
                  <a:lnTo>
                    <a:pt x="108" y="50"/>
                  </a:lnTo>
                  <a:lnTo>
                    <a:pt x="108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E88497B1-1E27-5F23-12CF-468AFD13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950" y="2001838"/>
              <a:ext cx="11747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C1C9D70-ED3D-6F0D-AB0D-DCA49535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950" y="2039938"/>
              <a:ext cx="11747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3C35AD64-C282-B6E2-16F0-1E5D3DA7E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950" y="2078038"/>
              <a:ext cx="11747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BC027C55-A5BD-4F3C-5A08-32E4F2C76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950" y="2116138"/>
              <a:ext cx="117475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grpSp>
        <p:nvGrpSpPr>
          <p:cNvPr id="41" name="组合 68">
            <a:extLst>
              <a:ext uri="{FF2B5EF4-FFF2-40B4-BE49-F238E27FC236}">
                <a16:creationId xmlns:a16="http://schemas.microsoft.com/office/drawing/2014/main" id="{931A3A49-43AE-48C9-D7D5-AE4937D4BE50}"/>
              </a:ext>
            </a:extLst>
          </p:cNvPr>
          <p:cNvGrpSpPr/>
          <p:nvPr/>
        </p:nvGrpSpPr>
        <p:grpSpPr>
          <a:xfrm>
            <a:off x="4401858" y="4283045"/>
            <a:ext cx="340679" cy="307011"/>
            <a:chOff x="3482975" y="3141663"/>
            <a:chExt cx="255588" cy="230187"/>
          </a:xfrm>
        </p:grpSpPr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40AD7999-A8F9-42DA-CC1B-7AD47FDDDD03}"/>
                </a:ext>
              </a:extLst>
            </p:cNvPr>
            <p:cNvSpPr/>
            <p:nvPr/>
          </p:nvSpPr>
          <p:spPr bwMode="auto">
            <a:xfrm>
              <a:off x="3482975" y="3141663"/>
              <a:ext cx="152400" cy="134937"/>
            </a:xfrm>
            <a:custGeom>
              <a:avLst/>
              <a:gdLst>
                <a:gd name="T0" fmla="*/ 40 w 48"/>
                <a:gd name="T1" fmla="*/ 13 h 42"/>
                <a:gd name="T2" fmla="*/ 48 w 48"/>
                <a:gd name="T3" fmla="*/ 7 h 42"/>
                <a:gd name="T4" fmla="*/ 28 w 48"/>
                <a:gd name="T5" fmla="*/ 7 h 42"/>
                <a:gd name="T6" fmla="*/ 23 w 48"/>
                <a:gd name="T7" fmla="*/ 0 h 42"/>
                <a:gd name="T8" fmla="*/ 9 w 48"/>
                <a:gd name="T9" fmla="*/ 0 h 42"/>
                <a:gd name="T10" fmla="*/ 0 w 48"/>
                <a:gd name="T11" fmla="*/ 9 h 42"/>
                <a:gd name="T12" fmla="*/ 0 w 48"/>
                <a:gd name="T13" fmla="*/ 42 h 42"/>
                <a:gd name="T14" fmla="*/ 36 w 48"/>
                <a:gd name="T15" fmla="*/ 42 h 42"/>
                <a:gd name="T16" fmla="*/ 40 w 48"/>
                <a:gd name="T17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13"/>
                  </a:moveTo>
                  <a:cubicBezTo>
                    <a:pt x="42" y="10"/>
                    <a:pt x="45" y="9"/>
                    <a:pt x="4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5" y="0"/>
                    <a:pt x="9" y="0"/>
                  </a:cubicBezTo>
                  <a:cubicBezTo>
                    <a:pt x="3" y="0"/>
                    <a:pt x="0" y="1"/>
                    <a:pt x="0" y="9"/>
                  </a:cubicBezTo>
                  <a:cubicBezTo>
                    <a:pt x="0" y="17"/>
                    <a:pt x="0" y="42"/>
                    <a:pt x="0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0" y="32"/>
                    <a:pt x="32" y="21"/>
                    <a:pt x="4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BCDEDA40-AC11-F8BD-B565-DC668C5A78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7275" y="3170238"/>
              <a:ext cx="141288" cy="134937"/>
            </a:xfrm>
            <a:custGeom>
              <a:avLst/>
              <a:gdLst>
                <a:gd name="T0" fmla="*/ 36 w 44"/>
                <a:gd name="T1" fmla="*/ 7 h 42"/>
                <a:gd name="T2" fmla="*/ 8 w 44"/>
                <a:gd name="T3" fmla="*/ 7 h 42"/>
                <a:gd name="T4" fmla="*/ 8 w 44"/>
                <a:gd name="T5" fmla="*/ 35 h 42"/>
                <a:gd name="T6" fmla="*/ 36 w 44"/>
                <a:gd name="T7" fmla="*/ 35 h 42"/>
                <a:gd name="T8" fmla="*/ 36 w 44"/>
                <a:gd name="T9" fmla="*/ 7 h 42"/>
                <a:gd name="T10" fmla="*/ 12 w 44"/>
                <a:gd name="T11" fmla="*/ 31 h 42"/>
                <a:gd name="T12" fmla="*/ 12 w 44"/>
                <a:gd name="T13" fmla="*/ 11 h 42"/>
                <a:gd name="T14" fmla="*/ 32 w 44"/>
                <a:gd name="T15" fmla="*/ 11 h 42"/>
                <a:gd name="T16" fmla="*/ 32 w 44"/>
                <a:gd name="T17" fmla="*/ 31 h 42"/>
                <a:gd name="T18" fmla="*/ 12 w 44"/>
                <a:gd name="T19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2">
                  <a:moveTo>
                    <a:pt x="36" y="7"/>
                  </a:moveTo>
                  <a:cubicBezTo>
                    <a:pt x="28" y="0"/>
                    <a:pt x="16" y="0"/>
                    <a:pt x="8" y="7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16" y="42"/>
                    <a:pt x="28" y="42"/>
                    <a:pt x="36" y="35"/>
                  </a:cubicBezTo>
                  <a:cubicBezTo>
                    <a:pt x="44" y="27"/>
                    <a:pt x="44" y="15"/>
                    <a:pt x="36" y="7"/>
                  </a:cubicBezTo>
                  <a:close/>
                  <a:moveTo>
                    <a:pt x="12" y="31"/>
                  </a:moveTo>
                  <a:cubicBezTo>
                    <a:pt x="7" y="25"/>
                    <a:pt x="7" y="17"/>
                    <a:pt x="12" y="11"/>
                  </a:cubicBezTo>
                  <a:cubicBezTo>
                    <a:pt x="18" y="6"/>
                    <a:pt x="26" y="6"/>
                    <a:pt x="32" y="11"/>
                  </a:cubicBezTo>
                  <a:cubicBezTo>
                    <a:pt x="37" y="17"/>
                    <a:pt x="37" y="25"/>
                    <a:pt x="32" y="31"/>
                  </a:cubicBezTo>
                  <a:cubicBezTo>
                    <a:pt x="26" y="36"/>
                    <a:pt x="18" y="36"/>
                    <a:pt x="1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A82F47BD-D495-59B6-C23C-DEC4918E1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0600" y="3286125"/>
              <a:ext cx="88900" cy="85725"/>
            </a:xfrm>
            <a:custGeom>
              <a:avLst/>
              <a:gdLst>
                <a:gd name="T0" fmla="*/ 26 w 28"/>
                <a:gd name="T1" fmla="*/ 1 h 27"/>
                <a:gd name="T2" fmla="*/ 20 w 28"/>
                <a:gd name="T3" fmla="*/ 1 h 27"/>
                <a:gd name="T4" fmla="*/ 20 w 28"/>
                <a:gd name="T5" fmla="*/ 1 h 27"/>
                <a:gd name="T6" fmla="*/ 26 w 28"/>
                <a:gd name="T7" fmla="*/ 7 h 27"/>
                <a:gd name="T8" fmla="*/ 26 w 28"/>
                <a:gd name="T9" fmla="*/ 7 h 27"/>
                <a:gd name="T10" fmla="*/ 26 w 28"/>
                <a:gd name="T11" fmla="*/ 1 h 27"/>
                <a:gd name="T12" fmla="*/ 1 w 28"/>
                <a:gd name="T13" fmla="*/ 20 h 27"/>
                <a:gd name="T14" fmla="*/ 1 w 28"/>
                <a:gd name="T15" fmla="*/ 25 h 27"/>
                <a:gd name="T16" fmla="*/ 7 w 28"/>
                <a:gd name="T17" fmla="*/ 25 h 27"/>
                <a:gd name="T18" fmla="*/ 24 w 28"/>
                <a:gd name="T19" fmla="*/ 9 h 27"/>
                <a:gd name="T20" fmla="*/ 18 w 28"/>
                <a:gd name="T21" fmla="*/ 3 h 27"/>
                <a:gd name="T22" fmla="*/ 1 w 28"/>
                <a:gd name="T23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7">
                  <a:moveTo>
                    <a:pt x="26" y="1"/>
                  </a:moveTo>
                  <a:cubicBezTo>
                    <a:pt x="25" y="0"/>
                    <a:pt x="22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5"/>
                    <a:pt x="28" y="3"/>
                    <a:pt x="26" y="1"/>
                  </a:cubicBezTo>
                  <a:close/>
                  <a:moveTo>
                    <a:pt x="1" y="20"/>
                  </a:moveTo>
                  <a:cubicBezTo>
                    <a:pt x="0" y="21"/>
                    <a:pt x="0" y="24"/>
                    <a:pt x="1" y="25"/>
                  </a:cubicBezTo>
                  <a:cubicBezTo>
                    <a:pt x="3" y="27"/>
                    <a:pt x="6" y="27"/>
                    <a:pt x="7" y="25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8" y="3"/>
                    <a:pt x="18" y="3"/>
                    <a:pt x="18" y="3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399"/>
            </a:p>
          </p:txBody>
        </p:sp>
      </p:grpSp>
      <p:sp>
        <p:nvSpPr>
          <p:cNvPr id="45" name="Rectangle 41">
            <a:extLst>
              <a:ext uri="{FF2B5EF4-FFF2-40B4-BE49-F238E27FC236}">
                <a16:creationId xmlns:a16="http://schemas.microsoft.com/office/drawing/2014/main" id="{8BE8E0F4-5152-C6E6-22E2-31D6F46F6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702" y="4070514"/>
            <a:ext cx="4895199" cy="192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您的内容打在这里您的内容打在这里，或者通过复制您的文本后，在此框中选择粘贴，并选择只保留文字。您的内容打在这里您的内容打在这里，或者通过复制您的文本后，在此框中选择粘贴，并选择只保留文字。您的内容打在这里您的内容打在这里，或者通过复制您的文本后，在此框中选择粘贴，并选择只保留文字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7B13F8BE-5A41-B6A0-029E-ED4B3853A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702" y="2279261"/>
            <a:ext cx="4895199" cy="1255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您的内容打在这里您的内容打在这里，或者通过复制您的文本后，在此框中选择粘贴，并选择只保留文字。您的内容打在这里您的内容打在这里，或者通过复制您的文本后，在此框中选择粘贴，并选择只保留文字。</a:t>
            </a: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7001886-B26D-584F-541F-C603320B9FF2}"/>
              </a:ext>
            </a:extLst>
          </p:cNvPr>
          <p:cNvSpPr/>
          <p:nvPr/>
        </p:nvSpPr>
        <p:spPr>
          <a:xfrm>
            <a:off x="5029433" y="2645864"/>
            <a:ext cx="1005403" cy="362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93F3407-8857-2DB5-8B80-21A3EA3D19F2}"/>
              </a:ext>
            </a:extLst>
          </p:cNvPr>
          <p:cNvSpPr/>
          <p:nvPr/>
        </p:nvSpPr>
        <p:spPr>
          <a:xfrm>
            <a:off x="4133286" y="3445232"/>
            <a:ext cx="1005403" cy="362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8F19AD4-EE26-CE7B-64D5-D2D456E89299}"/>
              </a:ext>
            </a:extLst>
          </p:cNvPr>
          <p:cNvSpPr/>
          <p:nvPr/>
        </p:nvSpPr>
        <p:spPr>
          <a:xfrm>
            <a:off x="5029432" y="4263497"/>
            <a:ext cx="1005403" cy="362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A42EDB1-D6F8-6889-CD60-4854166D5E02}"/>
              </a:ext>
            </a:extLst>
          </p:cNvPr>
          <p:cNvSpPr/>
          <p:nvPr/>
        </p:nvSpPr>
        <p:spPr>
          <a:xfrm>
            <a:off x="4151684" y="5019380"/>
            <a:ext cx="1005403" cy="362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50505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itchFamily="34" charset="0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496DF13-3B43-6ED4-6907-CD0FE49ED585}"/>
              </a:ext>
            </a:extLst>
          </p:cNvPr>
          <p:cNvCxnSpPr/>
          <p:nvPr/>
        </p:nvCxnSpPr>
        <p:spPr>
          <a:xfrm>
            <a:off x="6396639" y="2279260"/>
            <a:ext cx="0" cy="3392185"/>
          </a:xfrm>
          <a:prstGeom prst="line">
            <a:avLst/>
          </a:prstGeom>
          <a:ln w="6350">
            <a:solidFill>
              <a:srgbClr val="2020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229643C-FE67-687D-874E-AAC23442E3CB}"/>
              </a:ext>
            </a:extLst>
          </p:cNvPr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70E3913-97DC-86DB-F3CC-0FE1909D5CF8}"/>
              </a:ext>
            </a:extLst>
          </p:cNvPr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FE6056F3-801F-4EAA-020D-CA911B737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1" y="0"/>
            <a:ext cx="4210429" cy="212979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4C0789-2F5A-429D-F01C-352390C1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8135475" y="5013893"/>
            <a:ext cx="4061691" cy="185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6" presetClass="entr" presetSubtype="4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21476-0467-431A-856E-4AA7658C0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1"/>
          <a:stretch/>
        </p:blipFill>
        <p:spPr>
          <a:xfrm rot="13711677">
            <a:off x="9703344" y="2495635"/>
            <a:ext cx="29557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F5F845-1600-4D91-84D9-817537EB8130}"/>
              </a:ext>
            </a:extLst>
          </p:cNvPr>
          <p:cNvSpPr txBox="1"/>
          <p:nvPr/>
        </p:nvSpPr>
        <p:spPr>
          <a:xfrm>
            <a:off x="7450148" y="2836707"/>
            <a:ext cx="524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PART 0 4</a:t>
            </a:r>
            <a:endParaRPr lang="zh-CN" altLang="en-US" sz="5400" dirty="0">
              <a:latin typeface="经典繁毛楷" panose="02010609000101010101" pitchFamily="49" charset="-122"/>
              <a:ea typeface="经典繁毛楷" panose="02010609000101010101" pitchFamily="49" charset="-122"/>
              <a:cs typeface="经典繁毛楷" panose="02010609000101010101" pitchFamily="49" charset="-122"/>
            </a:endParaRPr>
          </a:p>
        </p:txBody>
      </p:sp>
      <p:sp>
        <p:nvSpPr>
          <p:cNvPr id="7" name="矩形 23">
            <a:extLst>
              <a:ext uri="{FF2B5EF4-FFF2-40B4-BE49-F238E27FC236}">
                <a16:creationId xmlns:a16="http://schemas.microsoft.com/office/drawing/2014/main" id="{3D19BFD5-6CFF-4803-B78B-B819B2E3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48" y="3716494"/>
            <a:ext cx="5964321" cy="7646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标题页请填充文字 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9B65E-5E62-E3E8-C935-F3918F4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0400" y="435429"/>
            <a:ext cx="10878377" cy="6045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368CB0-9F33-ABC5-583D-C80D2C5DEA2E}"/>
              </a:ext>
            </a:extLst>
          </p:cNvPr>
          <p:cNvSpPr txBox="1"/>
          <p:nvPr/>
        </p:nvSpPr>
        <p:spPr>
          <a:xfrm>
            <a:off x="10653117" y="4448311"/>
            <a:ext cx="1538883" cy="2830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全新硬笔楷书简" panose="02010600040101010101" pitchFamily="2" charset="-122"/>
                <a:ea typeface="全新硬笔楷书简" panose="02010600040101010101" pitchFamily="2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22372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180" y="1660525"/>
            <a:ext cx="8490585" cy="2330450"/>
            <a:chOff x="2668" y="1723"/>
            <a:chExt cx="13371" cy="3670"/>
          </a:xfrm>
        </p:grpSpPr>
        <p:sp>
          <p:nvSpPr>
            <p:cNvPr id="23" name="任意多边形 21"/>
            <p:cNvSpPr/>
            <p:nvPr/>
          </p:nvSpPr>
          <p:spPr>
            <a:xfrm rot="8100000">
              <a:off x="7620" y="1723"/>
              <a:ext cx="3411" cy="3671"/>
            </a:xfrm>
            <a:custGeom>
              <a:avLst/>
              <a:gdLst>
                <a:gd name="connsiteX0" fmla="*/ 98104 w 2043321"/>
                <a:gd name="connsiteY0" fmla="*/ 1817028 h 2199080"/>
                <a:gd name="connsiteX1" fmla="*/ 100733 w 2043321"/>
                <a:gd name="connsiteY1" fmla="*/ 1819654 h 2199080"/>
                <a:gd name="connsiteX2" fmla="*/ 100295 w 2043321"/>
                <a:gd name="connsiteY2" fmla="*/ 1820310 h 2199080"/>
                <a:gd name="connsiteX3" fmla="*/ 98104 w 2043321"/>
                <a:gd name="connsiteY3" fmla="*/ 1817028 h 2199080"/>
                <a:gd name="connsiteX4" fmla="*/ 318973 w 2043321"/>
                <a:gd name="connsiteY4" fmla="*/ 225648 h 2199080"/>
                <a:gd name="connsiteX5" fmla="*/ 317160 w 2043321"/>
                <a:gd name="connsiteY5" fmla="*/ 228408 h 2199080"/>
                <a:gd name="connsiteX6" fmla="*/ 316240 w 2043321"/>
                <a:gd name="connsiteY6" fmla="*/ 226569 h 2199080"/>
                <a:gd name="connsiteX7" fmla="*/ 316270 w 2043321"/>
                <a:gd name="connsiteY7" fmla="*/ 226562 h 2199080"/>
                <a:gd name="connsiteX8" fmla="*/ 308397 w 2043321"/>
                <a:gd name="connsiteY8" fmla="*/ 206526 h 2199080"/>
                <a:gd name="connsiteX9" fmla="*/ 312779 w 2043321"/>
                <a:gd name="connsiteY9" fmla="*/ 215279 h 2199080"/>
                <a:gd name="connsiteX10" fmla="*/ 312779 w 2043321"/>
                <a:gd name="connsiteY10" fmla="*/ 219655 h 2199080"/>
                <a:gd name="connsiteX11" fmla="*/ 313326 w 2043321"/>
                <a:gd name="connsiteY11" fmla="*/ 220749 h 2199080"/>
                <a:gd name="connsiteX12" fmla="*/ 316240 w 2043321"/>
                <a:gd name="connsiteY12" fmla="*/ 226569 h 2199080"/>
                <a:gd name="connsiteX13" fmla="*/ 308397 w 2043321"/>
                <a:gd name="connsiteY13" fmla="*/ 228408 h 2199080"/>
                <a:gd name="connsiteX14" fmla="*/ 242681 w 2043321"/>
                <a:gd name="connsiteY14" fmla="*/ 280924 h 2199080"/>
                <a:gd name="connsiteX15" fmla="*/ 203251 w 2043321"/>
                <a:gd name="connsiteY15" fmla="*/ 320312 h 2199080"/>
                <a:gd name="connsiteX16" fmla="*/ 137534 w 2043321"/>
                <a:gd name="connsiteY16" fmla="*/ 364075 h 2199080"/>
                <a:gd name="connsiteX17" fmla="*/ 176964 w 2043321"/>
                <a:gd name="connsiteY17" fmla="*/ 307182 h 2199080"/>
                <a:gd name="connsiteX18" fmla="*/ 141915 w 2043321"/>
                <a:gd name="connsiteY18" fmla="*/ 315935 h 2199080"/>
                <a:gd name="connsiteX19" fmla="*/ 111247 w 2043321"/>
                <a:gd name="connsiteY19" fmla="*/ 324688 h 2199080"/>
                <a:gd name="connsiteX20" fmla="*/ 128772 w 2043321"/>
                <a:gd name="connsiteY20" fmla="*/ 302806 h 2199080"/>
                <a:gd name="connsiteX21" fmla="*/ 137534 w 2043321"/>
                <a:gd name="connsiteY21" fmla="*/ 311559 h 2199080"/>
                <a:gd name="connsiteX22" fmla="*/ 159439 w 2043321"/>
                <a:gd name="connsiteY22" fmla="*/ 280924 h 2199080"/>
                <a:gd name="connsiteX23" fmla="*/ 163821 w 2043321"/>
                <a:gd name="connsiteY23" fmla="*/ 289677 h 2199080"/>
                <a:gd name="connsiteX24" fmla="*/ 194489 w 2043321"/>
                <a:gd name="connsiteY24" fmla="*/ 272172 h 2199080"/>
                <a:gd name="connsiteX25" fmla="*/ 198870 w 2043321"/>
                <a:gd name="connsiteY25" fmla="*/ 272172 h 2199080"/>
                <a:gd name="connsiteX26" fmla="*/ 185726 w 2043321"/>
                <a:gd name="connsiteY26" fmla="*/ 307182 h 2199080"/>
                <a:gd name="connsiteX27" fmla="*/ 212013 w 2043321"/>
                <a:gd name="connsiteY27" fmla="*/ 254666 h 2199080"/>
                <a:gd name="connsiteX28" fmla="*/ 255824 w 2043321"/>
                <a:gd name="connsiteY28" fmla="*/ 232784 h 2199080"/>
                <a:gd name="connsiteX29" fmla="*/ 255824 w 2043321"/>
                <a:gd name="connsiteY29" fmla="*/ 241537 h 2199080"/>
                <a:gd name="connsiteX30" fmla="*/ 260205 w 2043321"/>
                <a:gd name="connsiteY30" fmla="*/ 250290 h 2199080"/>
                <a:gd name="connsiteX31" fmla="*/ 299636 w 2043321"/>
                <a:gd name="connsiteY31" fmla="*/ 215279 h 2199080"/>
                <a:gd name="connsiteX32" fmla="*/ 308397 w 2043321"/>
                <a:gd name="connsiteY32" fmla="*/ 206526 h 2199080"/>
                <a:gd name="connsiteX33" fmla="*/ 993454 w 2043321"/>
                <a:gd name="connsiteY33" fmla="*/ 511 h 2199080"/>
                <a:gd name="connsiteX34" fmla="*/ 1044426 w 2043321"/>
                <a:gd name="connsiteY34" fmla="*/ 5213 h 2199080"/>
                <a:gd name="connsiteX35" fmla="*/ 1040045 w 2043321"/>
                <a:gd name="connsiteY35" fmla="*/ 22719 h 2199080"/>
                <a:gd name="connsiteX36" fmla="*/ 1066331 w 2043321"/>
                <a:gd name="connsiteY36" fmla="*/ 22719 h 2199080"/>
                <a:gd name="connsiteX37" fmla="*/ 1066331 w 2043321"/>
                <a:gd name="connsiteY37" fmla="*/ 18343 h 2199080"/>
                <a:gd name="connsiteX38" fmla="*/ 1088237 w 2043321"/>
                <a:gd name="connsiteY38" fmla="*/ 35848 h 2199080"/>
                <a:gd name="connsiteX39" fmla="*/ 1105762 w 2043321"/>
                <a:gd name="connsiteY39" fmla="*/ 31472 h 2199080"/>
                <a:gd name="connsiteX40" fmla="*/ 1180241 w 2043321"/>
                <a:gd name="connsiteY40" fmla="*/ 66483 h 2199080"/>
                <a:gd name="connsiteX41" fmla="*/ 1202146 w 2043321"/>
                <a:gd name="connsiteY41" fmla="*/ 75235 h 2199080"/>
                <a:gd name="connsiteX42" fmla="*/ 1210909 w 2043321"/>
                <a:gd name="connsiteY42" fmla="*/ 83988 h 2199080"/>
                <a:gd name="connsiteX43" fmla="*/ 1219671 w 2043321"/>
                <a:gd name="connsiteY43" fmla="*/ 66483 h 2199080"/>
                <a:gd name="connsiteX44" fmla="*/ 1259101 w 2043321"/>
                <a:gd name="connsiteY44" fmla="*/ 123376 h 2199080"/>
                <a:gd name="connsiteX45" fmla="*/ 1294150 w 2043321"/>
                <a:gd name="connsiteY45" fmla="*/ 118999 h 2199080"/>
                <a:gd name="connsiteX46" fmla="*/ 1250339 w 2043321"/>
                <a:gd name="connsiteY46" fmla="*/ 92741 h 2199080"/>
                <a:gd name="connsiteX47" fmla="*/ 1276625 w 2043321"/>
                <a:gd name="connsiteY47" fmla="*/ 92741 h 2199080"/>
                <a:gd name="connsiteX48" fmla="*/ 1342342 w 2043321"/>
                <a:gd name="connsiteY48" fmla="*/ 123376 h 2199080"/>
                <a:gd name="connsiteX49" fmla="*/ 1438727 w 2043321"/>
                <a:gd name="connsiteY49" fmla="*/ 171515 h 2199080"/>
                <a:gd name="connsiteX50" fmla="*/ 1565779 w 2043321"/>
                <a:gd name="connsiteY50" fmla="*/ 228408 h 2199080"/>
                <a:gd name="connsiteX51" fmla="*/ 1697213 w 2043321"/>
                <a:gd name="connsiteY51" fmla="*/ 311559 h 2199080"/>
                <a:gd name="connsiteX52" fmla="*/ 1732262 w 2043321"/>
                <a:gd name="connsiteY52" fmla="*/ 337817 h 2199080"/>
                <a:gd name="connsiteX53" fmla="*/ 1758549 w 2043321"/>
                <a:gd name="connsiteY53" fmla="*/ 359699 h 2199080"/>
                <a:gd name="connsiteX54" fmla="*/ 1758549 w 2043321"/>
                <a:gd name="connsiteY54" fmla="*/ 364075 h 2199080"/>
                <a:gd name="connsiteX55" fmla="*/ 1841790 w 2043321"/>
                <a:gd name="connsiteY55" fmla="*/ 460355 h 2199080"/>
                <a:gd name="connsiteX56" fmla="*/ 1929412 w 2043321"/>
                <a:gd name="connsiteY56" fmla="*/ 569765 h 2199080"/>
                <a:gd name="connsiteX57" fmla="*/ 1995129 w 2043321"/>
                <a:gd name="connsiteY57" fmla="*/ 718561 h 2199080"/>
                <a:gd name="connsiteX58" fmla="*/ 1999510 w 2043321"/>
                <a:gd name="connsiteY58" fmla="*/ 718561 h 2199080"/>
                <a:gd name="connsiteX59" fmla="*/ 2008273 w 2043321"/>
                <a:gd name="connsiteY59" fmla="*/ 784206 h 2199080"/>
                <a:gd name="connsiteX60" fmla="*/ 2025797 w 2043321"/>
                <a:gd name="connsiteY60" fmla="*/ 849852 h 2199080"/>
                <a:gd name="connsiteX61" fmla="*/ 2034559 w 2043321"/>
                <a:gd name="connsiteY61" fmla="*/ 954885 h 2199080"/>
                <a:gd name="connsiteX62" fmla="*/ 2043321 w 2043321"/>
                <a:gd name="connsiteY62" fmla="*/ 1020530 h 2199080"/>
                <a:gd name="connsiteX63" fmla="*/ 2043321 w 2043321"/>
                <a:gd name="connsiteY63" fmla="*/ 1064294 h 2199080"/>
                <a:gd name="connsiteX64" fmla="*/ 2030178 w 2043321"/>
                <a:gd name="connsiteY64" fmla="*/ 1160573 h 2199080"/>
                <a:gd name="connsiteX65" fmla="*/ 2025797 w 2043321"/>
                <a:gd name="connsiteY65" fmla="*/ 1234971 h 2199080"/>
                <a:gd name="connsiteX66" fmla="*/ 1995129 w 2043321"/>
                <a:gd name="connsiteY66" fmla="*/ 1353133 h 2199080"/>
                <a:gd name="connsiteX67" fmla="*/ 1990748 w 2043321"/>
                <a:gd name="connsiteY67" fmla="*/ 1370639 h 2199080"/>
                <a:gd name="connsiteX68" fmla="*/ 1960080 w 2043321"/>
                <a:gd name="connsiteY68" fmla="*/ 1440661 h 2199080"/>
                <a:gd name="connsiteX69" fmla="*/ 1920650 w 2043321"/>
                <a:gd name="connsiteY69" fmla="*/ 1497554 h 2199080"/>
                <a:gd name="connsiteX70" fmla="*/ 1872457 w 2043321"/>
                <a:gd name="connsiteY70" fmla="*/ 1611339 h 2199080"/>
                <a:gd name="connsiteX71" fmla="*/ 1854933 w 2043321"/>
                <a:gd name="connsiteY71" fmla="*/ 1606963 h 2199080"/>
                <a:gd name="connsiteX72" fmla="*/ 1824265 w 2043321"/>
                <a:gd name="connsiteY72" fmla="*/ 1685737 h 2199080"/>
                <a:gd name="connsiteX73" fmla="*/ 1745405 w 2043321"/>
                <a:gd name="connsiteY73" fmla="*/ 1777641 h 2199080"/>
                <a:gd name="connsiteX74" fmla="*/ 1478157 w 2043321"/>
                <a:gd name="connsiteY74" fmla="*/ 2000835 h 2199080"/>
                <a:gd name="connsiteX75" fmla="*/ 1443108 w 2043321"/>
                <a:gd name="connsiteY75" fmla="*/ 2031470 h 2199080"/>
                <a:gd name="connsiteX76" fmla="*/ 1368629 w 2043321"/>
                <a:gd name="connsiteY76" fmla="*/ 2075233 h 2199080"/>
                <a:gd name="connsiteX77" fmla="*/ 1342342 w 2043321"/>
                <a:gd name="connsiteY77" fmla="*/ 2075233 h 2199080"/>
                <a:gd name="connsiteX78" fmla="*/ 1346723 w 2043321"/>
                <a:gd name="connsiteY78" fmla="*/ 2083986 h 2199080"/>
                <a:gd name="connsiteX79" fmla="*/ 1267863 w 2043321"/>
                <a:gd name="connsiteY79" fmla="*/ 2123373 h 2199080"/>
                <a:gd name="connsiteX80" fmla="*/ 1259101 w 2043321"/>
                <a:gd name="connsiteY80" fmla="*/ 2114621 h 2199080"/>
                <a:gd name="connsiteX81" fmla="*/ 1272244 w 2043321"/>
                <a:gd name="connsiteY81" fmla="*/ 2101492 h 2199080"/>
                <a:gd name="connsiteX82" fmla="*/ 1232814 w 2043321"/>
                <a:gd name="connsiteY82" fmla="*/ 2114621 h 2199080"/>
                <a:gd name="connsiteX83" fmla="*/ 1232814 w 2043321"/>
                <a:gd name="connsiteY83" fmla="*/ 2123373 h 2199080"/>
                <a:gd name="connsiteX84" fmla="*/ 1197765 w 2043321"/>
                <a:gd name="connsiteY84" fmla="*/ 2136502 h 2199080"/>
                <a:gd name="connsiteX85" fmla="*/ 1224052 w 2043321"/>
                <a:gd name="connsiteY85" fmla="*/ 2118997 h 2199080"/>
                <a:gd name="connsiteX86" fmla="*/ 1171478 w 2043321"/>
                <a:gd name="connsiteY86" fmla="*/ 2123373 h 2199080"/>
                <a:gd name="connsiteX87" fmla="*/ 1149573 w 2043321"/>
                <a:gd name="connsiteY87" fmla="*/ 2140879 h 2199080"/>
                <a:gd name="connsiteX88" fmla="*/ 1079475 w 2043321"/>
                <a:gd name="connsiteY88" fmla="*/ 2162761 h 2199080"/>
                <a:gd name="connsiteX89" fmla="*/ 1083856 w 2043321"/>
                <a:gd name="connsiteY89" fmla="*/ 2162761 h 2199080"/>
                <a:gd name="connsiteX90" fmla="*/ 1031283 w 2043321"/>
                <a:gd name="connsiteY90" fmla="*/ 2189019 h 2199080"/>
                <a:gd name="connsiteX91" fmla="*/ 1022520 w 2043321"/>
                <a:gd name="connsiteY91" fmla="*/ 2193395 h 2199080"/>
                <a:gd name="connsiteX92" fmla="*/ 689555 w 2043321"/>
                <a:gd name="connsiteY92" fmla="*/ 2189019 h 2199080"/>
                <a:gd name="connsiteX93" fmla="*/ 693936 w 2043321"/>
                <a:gd name="connsiteY93" fmla="*/ 2189019 h 2199080"/>
                <a:gd name="connsiteX94" fmla="*/ 615076 w 2043321"/>
                <a:gd name="connsiteY94" fmla="*/ 2180266 h 2199080"/>
                <a:gd name="connsiteX95" fmla="*/ 562502 w 2043321"/>
                <a:gd name="connsiteY95" fmla="*/ 2154008 h 2199080"/>
                <a:gd name="connsiteX96" fmla="*/ 501167 w 2043321"/>
                <a:gd name="connsiteY96" fmla="*/ 2154008 h 2199080"/>
                <a:gd name="connsiteX97" fmla="*/ 444213 w 2043321"/>
                <a:gd name="connsiteY97" fmla="*/ 2123373 h 2199080"/>
                <a:gd name="connsiteX98" fmla="*/ 382877 w 2043321"/>
                <a:gd name="connsiteY98" fmla="*/ 2097115 h 2199080"/>
                <a:gd name="connsiteX99" fmla="*/ 374114 w 2043321"/>
                <a:gd name="connsiteY99" fmla="*/ 2079610 h 2199080"/>
                <a:gd name="connsiteX100" fmla="*/ 365352 w 2043321"/>
                <a:gd name="connsiteY100" fmla="*/ 2097115 h 2199080"/>
                <a:gd name="connsiteX101" fmla="*/ 356590 w 2043321"/>
                <a:gd name="connsiteY101" fmla="*/ 2079610 h 2199080"/>
                <a:gd name="connsiteX102" fmla="*/ 352209 w 2043321"/>
                <a:gd name="connsiteY102" fmla="*/ 2083986 h 2199080"/>
                <a:gd name="connsiteX103" fmla="*/ 273349 w 2043321"/>
                <a:gd name="connsiteY103" fmla="*/ 2031470 h 2199080"/>
                <a:gd name="connsiteX104" fmla="*/ 330303 w 2043321"/>
                <a:gd name="connsiteY104" fmla="*/ 2053352 h 2199080"/>
                <a:gd name="connsiteX105" fmla="*/ 339066 w 2043321"/>
                <a:gd name="connsiteY105" fmla="*/ 2070857 h 2199080"/>
                <a:gd name="connsiteX106" fmla="*/ 343447 w 2043321"/>
                <a:gd name="connsiteY106" fmla="*/ 2062104 h 2199080"/>
                <a:gd name="connsiteX107" fmla="*/ 365352 w 2043321"/>
                <a:gd name="connsiteY107" fmla="*/ 2075233 h 2199080"/>
                <a:gd name="connsiteX108" fmla="*/ 382877 w 2043321"/>
                <a:gd name="connsiteY108" fmla="*/ 2053352 h 2199080"/>
                <a:gd name="connsiteX109" fmla="*/ 282111 w 2043321"/>
                <a:gd name="connsiteY109" fmla="*/ 1970201 h 2199080"/>
                <a:gd name="connsiteX110" fmla="*/ 247062 w 2043321"/>
                <a:gd name="connsiteY110" fmla="*/ 1935190 h 2199080"/>
                <a:gd name="connsiteX111" fmla="*/ 212013 w 2043321"/>
                <a:gd name="connsiteY111" fmla="*/ 1926437 h 2199080"/>
                <a:gd name="connsiteX112" fmla="*/ 216394 w 2043321"/>
                <a:gd name="connsiteY112" fmla="*/ 1917685 h 2199080"/>
                <a:gd name="connsiteX113" fmla="*/ 172583 w 2043321"/>
                <a:gd name="connsiteY113" fmla="*/ 1882674 h 2199080"/>
                <a:gd name="connsiteX114" fmla="*/ 181345 w 2043321"/>
                <a:gd name="connsiteY114" fmla="*/ 1887050 h 2199080"/>
                <a:gd name="connsiteX115" fmla="*/ 185726 w 2043321"/>
                <a:gd name="connsiteY115" fmla="*/ 1882674 h 2199080"/>
                <a:gd name="connsiteX116" fmla="*/ 115628 w 2043321"/>
                <a:gd name="connsiteY116" fmla="*/ 1834533 h 2199080"/>
                <a:gd name="connsiteX117" fmla="*/ 120010 w 2043321"/>
                <a:gd name="connsiteY117" fmla="*/ 1830157 h 2199080"/>
                <a:gd name="connsiteX118" fmla="*/ 111247 w 2043321"/>
                <a:gd name="connsiteY118" fmla="*/ 1821404 h 2199080"/>
                <a:gd name="connsiteX119" fmla="*/ 106867 w 2043321"/>
                <a:gd name="connsiteY119" fmla="*/ 1825781 h 2199080"/>
                <a:gd name="connsiteX120" fmla="*/ 105771 w 2043321"/>
                <a:gd name="connsiteY120" fmla="*/ 1824686 h 2199080"/>
                <a:gd name="connsiteX121" fmla="*/ 100733 w 2043321"/>
                <a:gd name="connsiteY121" fmla="*/ 1819654 h 2199080"/>
                <a:gd name="connsiteX122" fmla="*/ 102485 w 2043321"/>
                <a:gd name="connsiteY122" fmla="*/ 1817028 h 2199080"/>
                <a:gd name="connsiteX123" fmla="*/ 102485 w 2043321"/>
                <a:gd name="connsiteY123" fmla="*/ 1790770 h 2199080"/>
                <a:gd name="connsiteX124" fmla="*/ 67436 w 2043321"/>
                <a:gd name="connsiteY124" fmla="*/ 1768888 h 2199080"/>
                <a:gd name="connsiteX125" fmla="*/ 58674 w 2043321"/>
                <a:gd name="connsiteY125" fmla="*/ 1773264 h 2199080"/>
                <a:gd name="connsiteX126" fmla="*/ 71817 w 2043321"/>
                <a:gd name="connsiteY126" fmla="*/ 1751382 h 2199080"/>
                <a:gd name="connsiteX127" fmla="*/ 150678 w 2043321"/>
                <a:gd name="connsiteY127" fmla="*/ 1808275 h 2199080"/>
                <a:gd name="connsiteX128" fmla="*/ 181345 w 2043321"/>
                <a:gd name="connsiteY128" fmla="*/ 1817028 h 2199080"/>
                <a:gd name="connsiteX129" fmla="*/ 190108 w 2043321"/>
                <a:gd name="connsiteY129" fmla="*/ 1825781 h 2199080"/>
                <a:gd name="connsiteX130" fmla="*/ 198870 w 2043321"/>
                <a:gd name="connsiteY130" fmla="*/ 1852039 h 2199080"/>
                <a:gd name="connsiteX131" fmla="*/ 229538 w 2043321"/>
                <a:gd name="connsiteY131" fmla="*/ 1865168 h 2199080"/>
                <a:gd name="connsiteX132" fmla="*/ 190108 w 2043321"/>
                <a:gd name="connsiteY132" fmla="*/ 1873921 h 2199080"/>
                <a:gd name="connsiteX133" fmla="*/ 251443 w 2043321"/>
                <a:gd name="connsiteY133" fmla="*/ 1939566 h 2199080"/>
                <a:gd name="connsiteX134" fmla="*/ 308397 w 2043321"/>
                <a:gd name="connsiteY134" fmla="*/ 1970201 h 2199080"/>
                <a:gd name="connsiteX135" fmla="*/ 417926 w 2043321"/>
                <a:gd name="connsiteY135" fmla="*/ 2040223 h 2199080"/>
                <a:gd name="connsiteX136" fmla="*/ 422307 w 2043321"/>
                <a:gd name="connsiteY136" fmla="*/ 2048975 h 2199080"/>
                <a:gd name="connsiteX137" fmla="*/ 483643 w 2043321"/>
                <a:gd name="connsiteY137" fmla="*/ 2062104 h 2199080"/>
                <a:gd name="connsiteX138" fmla="*/ 812226 w 2043321"/>
                <a:gd name="connsiteY138" fmla="*/ 2132126 h 2199080"/>
                <a:gd name="connsiteX139" fmla="*/ 829751 w 2043321"/>
                <a:gd name="connsiteY139" fmla="*/ 2127750 h 2199080"/>
                <a:gd name="connsiteX140" fmla="*/ 877943 w 2043321"/>
                <a:gd name="connsiteY140" fmla="*/ 2127750 h 2199080"/>
                <a:gd name="connsiteX141" fmla="*/ 899849 w 2043321"/>
                <a:gd name="connsiteY141" fmla="*/ 2105868 h 2199080"/>
                <a:gd name="connsiteX142" fmla="*/ 930517 w 2043321"/>
                <a:gd name="connsiteY142" fmla="*/ 2123373 h 2199080"/>
                <a:gd name="connsiteX143" fmla="*/ 921754 w 2043321"/>
                <a:gd name="connsiteY143" fmla="*/ 2097115 h 2199080"/>
                <a:gd name="connsiteX144" fmla="*/ 939279 w 2043321"/>
                <a:gd name="connsiteY144" fmla="*/ 2114621 h 2199080"/>
                <a:gd name="connsiteX145" fmla="*/ 1000615 w 2043321"/>
                <a:gd name="connsiteY145" fmla="*/ 2097115 h 2199080"/>
                <a:gd name="connsiteX146" fmla="*/ 1000615 w 2043321"/>
                <a:gd name="connsiteY146" fmla="*/ 2088363 h 2199080"/>
                <a:gd name="connsiteX147" fmla="*/ 1035664 w 2043321"/>
                <a:gd name="connsiteY147" fmla="*/ 2088363 h 2199080"/>
                <a:gd name="connsiteX148" fmla="*/ 1066331 w 2043321"/>
                <a:gd name="connsiteY148" fmla="*/ 2066481 h 2199080"/>
                <a:gd name="connsiteX149" fmla="*/ 1092618 w 2043321"/>
                <a:gd name="connsiteY149" fmla="*/ 2079610 h 2199080"/>
                <a:gd name="connsiteX150" fmla="*/ 1153954 w 2043321"/>
                <a:gd name="connsiteY150" fmla="*/ 2066481 h 2199080"/>
                <a:gd name="connsiteX151" fmla="*/ 1180241 w 2043321"/>
                <a:gd name="connsiteY151" fmla="*/ 2044599 h 2199080"/>
                <a:gd name="connsiteX152" fmla="*/ 1219671 w 2043321"/>
                <a:gd name="connsiteY152" fmla="*/ 2031470 h 2199080"/>
                <a:gd name="connsiteX153" fmla="*/ 1254720 w 2043321"/>
                <a:gd name="connsiteY153" fmla="*/ 2022717 h 2199080"/>
                <a:gd name="connsiteX154" fmla="*/ 1285387 w 2043321"/>
                <a:gd name="connsiteY154" fmla="*/ 1987706 h 2199080"/>
                <a:gd name="connsiteX155" fmla="*/ 1316055 w 2043321"/>
                <a:gd name="connsiteY155" fmla="*/ 1970201 h 2199080"/>
                <a:gd name="connsiteX156" fmla="*/ 1298531 w 2043321"/>
                <a:gd name="connsiteY156" fmla="*/ 1961448 h 2199080"/>
                <a:gd name="connsiteX157" fmla="*/ 1294150 w 2043321"/>
                <a:gd name="connsiteY157" fmla="*/ 1965825 h 2199080"/>
                <a:gd name="connsiteX158" fmla="*/ 1285387 w 2043321"/>
                <a:gd name="connsiteY158" fmla="*/ 1948319 h 2199080"/>
                <a:gd name="connsiteX159" fmla="*/ 1320436 w 2043321"/>
                <a:gd name="connsiteY159" fmla="*/ 1926437 h 2199080"/>
                <a:gd name="connsiteX160" fmla="*/ 1285387 w 2043321"/>
                <a:gd name="connsiteY160" fmla="*/ 1926437 h 2199080"/>
                <a:gd name="connsiteX161" fmla="*/ 1285387 w 2043321"/>
                <a:gd name="connsiteY161" fmla="*/ 1904555 h 2199080"/>
                <a:gd name="connsiteX162" fmla="*/ 1245958 w 2043321"/>
                <a:gd name="connsiteY162" fmla="*/ 1913308 h 2199080"/>
                <a:gd name="connsiteX163" fmla="*/ 1083856 w 2043321"/>
                <a:gd name="connsiteY163" fmla="*/ 1970201 h 2199080"/>
                <a:gd name="connsiteX164" fmla="*/ 1053188 w 2043321"/>
                <a:gd name="connsiteY164" fmla="*/ 1970201 h 2199080"/>
                <a:gd name="connsiteX165" fmla="*/ 1040045 w 2043321"/>
                <a:gd name="connsiteY165" fmla="*/ 1983330 h 2199080"/>
                <a:gd name="connsiteX166" fmla="*/ 1040045 w 2043321"/>
                <a:gd name="connsiteY166" fmla="*/ 1974577 h 2199080"/>
                <a:gd name="connsiteX167" fmla="*/ 1009377 w 2043321"/>
                <a:gd name="connsiteY167" fmla="*/ 1970201 h 2199080"/>
                <a:gd name="connsiteX168" fmla="*/ 1004996 w 2043321"/>
                <a:gd name="connsiteY168" fmla="*/ 1970201 h 2199080"/>
                <a:gd name="connsiteX169" fmla="*/ 996234 w 2043321"/>
                <a:gd name="connsiteY169" fmla="*/ 1974577 h 2199080"/>
                <a:gd name="connsiteX170" fmla="*/ 965566 w 2043321"/>
                <a:gd name="connsiteY170" fmla="*/ 2000835 h 2199080"/>
                <a:gd name="connsiteX171" fmla="*/ 961184 w 2043321"/>
                <a:gd name="connsiteY171" fmla="*/ 1970201 h 2199080"/>
                <a:gd name="connsiteX172" fmla="*/ 930517 w 2043321"/>
                <a:gd name="connsiteY172" fmla="*/ 1978954 h 2199080"/>
                <a:gd name="connsiteX173" fmla="*/ 939279 w 2043321"/>
                <a:gd name="connsiteY173" fmla="*/ 1983330 h 2199080"/>
                <a:gd name="connsiteX174" fmla="*/ 939279 w 2043321"/>
                <a:gd name="connsiteY174" fmla="*/ 1987706 h 2199080"/>
                <a:gd name="connsiteX175" fmla="*/ 921754 w 2043321"/>
                <a:gd name="connsiteY175" fmla="*/ 1974577 h 2199080"/>
                <a:gd name="connsiteX176" fmla="*/ 772796 w 2043321"/>
                <a:gd name="connsiteY176" fmla="*/ 1970201 h 2199080"/>
                <a:gd name="connsiteX177" fmla="*/ 768415 w 2043321"/>
                <a:gd name="connsiteY177" fmla="*/ 1987706 h 2199080"/>
                <a:gd name="connsiteX178" fmla="*/ 746510 w 2043321"/>
                <a:gd name="connsiteY178" fmla="*/ 1978954 h 2199080"/>
                <a:gd name="connsiteX179" fmla="*/ 759653 w 2043321"/>
                <a:gd name="connsiteY179" fmla="*/ 1970201 h 2199080"/>
                <a:gd name="connsiteX180" fmla="*/ 685174 w 2043321"/>
                <a:gd name="connsiteY180" fmla="*/ 1957072 h 2199080"/>
                <a:gd name="connsiteX181" fmla="*/ 540597 w 2043321"/>
                <a:gd name="connsiteY181" fmla="*/ 1908932 h 2199080"/>
                <a:gd name="connsiteX182" fmla="*/ 523073 w 2043321"/>
                <a:gd name="connsiteY182" fmla="*/ 1891426 h 2199080"/>
                <a:gd name="connsiteX183" fmla="*/ 523073 w 2043321"/>
                <a:gd name="connsiteY183" fmla="*/ 1900179 h 2199080"/>
                <a:gd name="connsiteX184" fmla="*/ 391639 w 2043321"/>
                <a:gd name="connsiteY184" fmla="*/ 1795146 h 2199080"/>
                <a:gd name="connsiteX185" fmla="*/ 409163 w 2043321"/>
                <a:gd name="connsiteY185" fmla="*/ 1782017 h 2199080"/>
                <a:gd name="connsiteX186" fmla="*/ 365352 w 2043321"/>
                <a:gd name="connsiteY186" fmla="*/ 1733877 h 2199080"/>
                <a:gd name="connsiteX187" fmla="*/ 365352 w 2043321"/>
                <a:gd name="connsiteY187" fmla="*/ 1738253 h 2199080"/>
                <a:gd name="connsiteX188" fmla="*/ 330303 w 2043321"/>
                <a:gd name="connsiteY188" fmla="*/ 1711995 h 2199080"/>
                <a:gd name="connsiteX189" fmla="*/ 308397 w 2043321"/>
                <a:gd name="connsiteY189" fmla="*/ 1690113 h 2199080"/>
                <a:gd name="connsiteX190" fmla="*/ 220775 w 2043321"/>
                <a:gd name="connsiteY190" fmla="*/ 1585081 h 2199080"/>
                <a:gd name="connsiteX191" fmla="*/ 155059 w 2043321"/>
                <a:gd name="connsiteY191" fmla="*/ 1506306 h 2199080"/>
                <a:gd name="connsiteX192" fmla="*/ 76198 w 2043321"/>
                <a:gd name="connsiteY192" fmla="*/ 1313746 h 2199080"/>
                <a:gd name="connsiteX193" fmla="*/ 63055 w 2043321"/>
                <a:gd name="connsiteY193" fmla="*/ 1208713 h 2199080"/>
                <a:gd name="connsiteX194" fmla="*/ 41149 w 2043321"/>
                <a:gd name="connsiteY194" fmla="*/ 1125563 h 2199080"/>
                <a:gd name="connsiteX195" fmla="*/ 41149 w 2043321"/>
                <a:gd name="connsiteY195" fmla="*/ 1099304 h 2199080"/>
                <a:gd name="connsiteX196" fmla="*/ 41149 w 2043321"/>
                <a:gd name="connsiteY196" fmla="*/ 1103681 h 2199080"/>
                <a:gd name="connsiteX197" fmla="*/ 32387 w 2043321"/>
                <a:gd name="connsiteY197" fmla="*/ 1103681 h 2199080"/>
                <a:gd name="connsiteX198" fmla="*/ 58674 w 2043321"/>
                <a:gd name="connsiteY198" fmla="*/ 1033659 h 2199080"/>
                <a:gd name="connsiteX199" fmla="*/ 80579 w 2043321"/>
                <a:gd name="connsiteY199" fmla="*/ 862981 h 2199080"/>
                <a:gd name="connsiteX200" fmla="*/ 102485 w 2043321"/>
                <a:gd name="connsiteY200" fmla="*/ 766701 h 2199080"/>
                <a:gd name="connsiteX201" fmla="*/ 63055 w 2043321"/>
                <a:gd name="connsiteY201" fmla="*/ 819217 h 2199080"/>
                <a:gd name="connsiteX202" fmla="*/ 54292 w 2043321"/>
                <a:gd name="connsiteY202" fmla="*/ 792959 h 2199080"/>
                <a:gd name="connsiteX203" fmla="*/ 10481 w 2043321"/>
                <a:gd name="connsiteY203" fmla="*/ 906744 h 2199080"/>
                <a:gd name="connsiteX204" fmla="*/ 1720 w 2043321"/>
                <a:gd name="connsiteY204" fmla="*/ 871733 h 2199080"/>
                <a:gd name="connsiteX205" fmla="*/ 6100 w 2043321"/>
                <a:gd name="connsiteY205" fmla="*/ 871733 h 2199080"/>
                <a:gd name="connsiteX206" fmla="*/ 41149 w 2043321"/>
                <a:gd name="connsiteY206" fmla="*/ 762324 h 2199080"/>
                <a:gd name="connsiteX207" fmla="*/ 58674 w 2043321"/>
                <a:gd name="connsiteY207" fmla="*/ 749195 h 2199080"/>
                <a:gd name="connsiteX208" fmla="*/ 67436 w 2043321"/>
                <a:gd name="connsiteY208" fmla="*/ 757948 h 2199080"/>
                <a:gd name="connsiteX209" fmla="*/ 124391 w 2043321"/>
                <a:gd name="connsiteY209" fmla="*/ 631034 h 2199080"/>
                <a:gd name="connsiteX210" fmla="*/ 111247 w 2043321"/>
                <a:gd name="connsiteY210" fmla="*/ 556636 h 2199080"/>
                <a:gd name="connsiteX211" fmla="*/ 115628 w 2043321"/>
                <a:gd name="connsiteY211" fmla="*/ 574141 h 2199080"/>
                <a:gd name="connsiteX212" fmla="*/ 120010 w 2043321"/>
                <a:gd name="connsiteY212" fmla="*/ 539130 h 2199080"/>
                <a:gd name="connsiteX213" fmla="*/ 141915 w 2043321"/>
                <a:gd name="connsiteY213" fmla="*/ 521625 h 2199080"/>
                <a:gd name="connsiteX214" fmla="*/ 150678 w 2043321"/>
                <a:gd name="connsiteY214" fmla="*/ 447226 h 2199080"/>
                <a:gd name="connsiteX215" fmla="*/ 128772 w 2043321"/>
                <a:gd name="connsiteY215" fmla="*/ 469108 h 2199080"/>
                <a:gd name="connsiteX216" fmla="*/ 163821 w 2043321"/>
                <a:gd name="connsiteY216" fmla="*/ 434097 h 2199080"/>
                <a:gd name="connsiteX217" fmla="*/ 168202 w 2043321"/>
                <a:gd name="connsiteY217" fmla="*/ 416592 h 2199080"/>
                <a:gd name="connsiteX218" fmla="*/ 190108 w 2043321"/>
                <a:gd name="connsiteY218" fmla="*/ 377204 h 2199080"/>
                <a:gd name="connsiteX219" fmla="*/ 321541 w 2043321"/>
                <a:gd name="connsiteY219" fmla="*/ 250290 h 2199080"/>
                <a:gd name="connsiteX220" fmla="*/ 308397 w 2043321"/>
                <a:gd name="connsiteY220" fmla="*/ 241537 h 2199080"/>
                <a:gd name="connsiteX221" fmla="*/ 339066 w 2043321"/>
                <a:gd name="connsiteY221" fmla="*/ 228408 h 2199080"/>
                <a:gd name="connsiteX222" fmla="*/ 325374 w 2043321"/>
                <a:gd name="connsiteY222" fmla="*/ 223485 h 2199080"/>
                <a:gd name="connsiteX223" fmla="*/ 318973 w 2043321"/>
                <a:gd name="connsiteY223" fmla="*/ 225648 h 2199080"/>
                <a:gd name="connsiteX224" fmla="*/ 327223 w 2043321"/>
                <a:gd name="connsiteY224" fmla="*/ 213091 h 2199080"/>
                <a:gd name="connsiteX225" fmla="*/ 369733 w 2043321"/>
                <a:gd name="connsiteY225" fmla="*/ 193397 h 2199080"/>
                <a:gd name="connsiteX226" fmla="*/ 378496 w 2043321"/>
                <a:gd name="connsiteY226" fmla="*/ 206526 h 2199080"/>
                <a:gd name="connsiteX227" fmla="*/ 391639 w 2043321"/>
                <a:gd name="connsiteY227" fmla="*/ 193397 h 2199080"/>
                <a:gd name="connsiteX228" fmla="*/ 575646 w 2043321"/>
                <a:gd name="connsiteY228" fmla="*/ 88365 h 2199080"/>
                <a:gd name="connsiteX229" fmla="*/ 720223 w 2043321"/>
                <a:gd name="connsiteY229" fmla="*/ 40224 h 2199080"/>
                <a:gd name="connsiteX230" fmla="*/ 799083 w 2043321"/>
                <a:gd name="connsiteY230" fmla="*/ 18343 h 2199080"/>
                <a:gd name="connsiteX231" fmla="*/ 956804 w 2043321"/>
                <a:gd name="connsiteY231" fmla="*/ 13966 h 2199080"/>
                <a:gd name="connsiteX232" fmla="*/ 977272 w 2043321"/>
                <a:gd name="connsiteY232" fmla="*/ 906 h 2199080"/>
                <a:gd name="connsiteX233" fmla="*/ 993454 w 2043321"/>
                <a:gd name="connsiteY233" fmla="*/ 511 h 219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2043321" h="2199080">
                  <a:moveTo>
                    <a:pt x="98104" y="1817028"/>
                  </a:moveTo>
                  <a:lnTo>
                    <a:pt x="100733" y="1819654"/>
                  </a:lnTo>
                  <a:lnTo>
                    <a:pt x="100295" y="1820310"/>
                  </a:lnTo>
                  <a:cubicBezTo>
                    <a:pt x="99199" y="1820310"/>
                    <a:pt x="98104" y="1819217"/>
                    <a:pt x="98104" y="1817028"/>
                  </a:cubicBezTo>
                  <a:close/>
                  <a:moveTo>
                    <a:pt x="318973" y="225648"/>
                  </a:moveTo>
                  <a:lnTo>
                    <a:pt x="317160" y="228408"/>
                  </a:lnTo>
                  <a:lnTo>
                    <a:pt x="316240" y="226569"/>
                  </a:lnTo>
                  <a:lnTo>
                    <a:pt x="316270" y="226562"/>
                  </a:lnTo>
                  <a:close/>
                  <a:moveTo>
                    <a:pt x="308397" y="206526"/>
                  </a:moveTo>
                  <a:cubicBezTo>
                    <a:pt x="308397" y="206526"/>
                    <a:pt x="308397" y="206526"/>
                    <a:pt x="312779" y="215279"/>
                  </a:cubicBezTo>
                  <a:cubicBezTo>
                    <a:pt x="312779" y="215279"/>
                    <a:pt x="312779" y="215279"/>
                    <a:pt x="312779" y="219655"/>
                  </a:cubicBezTo>
                  <a:cubicBezTo>
                    <a:pt x="312779" y="219655"/>
                    <a:pt x="312779" y="219655"/>
                    <a:pt x="313326" y="220749"/>
                  </a:cubicBezTo>
                  <a:lnTo>
                    <a:pt x="316240" y="226569"/>
                  </a:lnTo>
                  <a:lnTo>
                    <a:pt x="308397" y="228408"/>
                  </a:lnTo>
                  <a:cubicBezTo>
                    <a:pt x="290873" y="250290"/>
                    <a:pt x="251443" y="245913"/>
                    <a:pt x="242681" y="280924"/>
                  </a:cubicBezTo>
                  <a:cubicBezTo>
                    <a:pt x="233919" y="289677"/>
                    <a:pt x="198870" y="298430"/>
                    <a:pt x="203251" y="320312"/>
                  </a:cubicBezTo>
                  <a:cubicBezTo>
                    <a:pt x="172583" y="311559"/>
                    <a:pt x="159439" y="355323"/>
                    <a:pt x="137534" y="364075"/>
                  </a:cubicBezTo>
                  <a:cubicBezTo>
                    <a:pt x="128772" y="333441"/>
                    <a:pt x="181345" y="342193"/>
                    <a:pt x="176964" y="307182"/>
                  </a:cubicBezTo>
                  <a:cubicBezTo>
                    <a:pt x="163821" y="311559"/>
                    <a:pt x="146296" y="294053"/>
                    <a:pt x="141915" y="315935"/>
                  </a:cubicBezTo>
                  <a:cubicBezTo>
                    <a:pt x="133153" y="324688"/>
                    <a:pt x="120010" y="333441"/>
                    <a:pt x="111247" y="324688"/>
                  </a:cubicBezTo>
                  <a:cubicBezTo>
                    <a:pt x="111247" y="324688"/>
                    <a:pt x="111247" y="324688"/>
                    <a:pt x="128772" y="302806"/>
                  </a:cubicBezTo>
                  <a:cubicBezTo>
                    <a:pt x="128772" y="302806"/>
                    <a:pt x="128772" y="302806"/>
                    <a:pt x="137534" y="311559"/>
                  </a:cubicBezTo>
                  <a:cubicBezTo>
                    <a:pt x="137534" y="311559"/>
                    <a:pt x="137534" y="311559"/>
                    <a:pt x="159439" y="280924"/>
                  </a:cubicBezTo>
                  <a:cubicBezTo>
                    <a:pt x="159439" y="280924"/>
                    <a:pt x="159439" y="280924"/>
                    <a:pt x="163821" y="289677"/>
                  </a:cubicBezTo>
                  <a:cubicBezTo>
                    <a:pt x="176964" y="285301"/>
                    <a:pt x="181345" y="267795"/>
                    <a:pt x="194489" y="272172"/>
                  </a:cubicBezTo>
                  <a:cubicBezTo>
                    <a:pt x="194489" y="272172"/>
                    <a:pt x="194489" y="272172"/>
                    <a:pt x="198870" y="272172"/>
                  </a:cubicBezTo>
                  <a:cubicBezTo>
                    <a:pt x="181345" y="285301"/>
                    <a:pt x="190108" y="289677"/>
                    <a:pt x="185726" y="307182"/>
                  </a:cubicBezTo>
                  <a:cubicBezTo>
                    <a:pt x="198870" y="298430"/>
                    <a:pt x="242681" y="276548"/>
                    <a:pt x="212013" y="254666"/>
                  </a:cubicBezTo>
                  <a:cubicBezTo>
                    <a:pt x="238300" y="259042"/>
                    <a:pt x="233919" y="237161"/>
                    <a:pt x="255824" y="232784"/>
                  </a:cubicBezTo>
                  <a:cubicBezTo>
                    <a:pt x="255824" y="237161"/>
                    <a:pt x="251443" y="237161"/>
                    <a:pt x="255824" y="241537"/>
                  </a:cubicBezTo>
                  <a:cubicBezTo>
                    <a:pt x="255824" y="241537"/>
                    <a:pt x="255824" y="241537"/>
                    <a:pt x="260205" y="250290"/>
                  </a:cubicBezTo>
                  <a:cubicBezTo>
                    <a:pt x="264586" y="232784"/>
                    <a:pt x="286492" y="215279"/>
                    <a:pt x="299636" y="215279"/>
                  </a:cubicBezTo>
                  <a:cubicBezTo>
                    <a:pt x="299636" y="215279"/>
                    <a:pt x="299636" y="215279"/>
                    <a:pt x="308397" y="206526"/>
                  </a:cubicBezTo>
                  <a:close/>
                  <a:moveTo>
                    <a:pt x="993454" y="511"/>
                  </a:moveTo>
                  <a:cubicBezTo>
                    <a:pt x="1009925" y="2598"/>
                    <a:pt x="1027175" y="10137"/>
                    <a:pt x="1044426" y="5213"/>
                  </a:cubicBezTo>
                  <a:cubicBezTo>
                    <a:pt x="1044426" y="13966"/>
                    <a:pt x="1044426" y="18343"/>
                    <a:pt x="1040045" y="22719"/>
                  </a:cubicBezTo>
                  <a:cubicBezTo>
                    <a:pt x="1044426" y="27095"/>
                    <a:pt x="1061951" y="35848"/>
                    <a:pt x="1066331" y="22719"/>
                  </a:cubicBezTo>
                  <a:cubicBezTo>
                    <a:pt x="1066331" y="22719"/>
                    <a:pt x="1066331" y="22719"/>
                    <a:pt x="1066331" y="18343"/>
                  </a:cubicBezTo>
                  <a:cubicBezTo>
                    <a:pt x="1075094" y="22719"/>
                    <a:pt x="1070712" y="40224"/>
                    <a:pt x="1088237" y="35848"/>
                  </a:cubicBezTo>
                  <a:cubicBezTo>
                    <a:pt x="1092618" y="13966"/>
                    <a:pt x="1096999" y="40224"/>
                    <a:pt x="1105762" y="31472"/>
                  </a:cubicBezTo>
                  <a:cubicBezTo>
                    <a:pt x="1123286" y="53354"/>
                    <a:pt x="1153954" y="48977"/>
                    <a:pt x="1180241" y="66483"/>
                  </a:cubicBezTo>
                  <a:cubicBezTo>
                    <a:pt x="1197765" y="66483"/>
                    <a:pt x="1197765" y="62106"/>
                    <a:pt x="1202146" y="75235"/>
                  </a:cubicBezTo>
                  <a:cubicBezTo>
                    <a:pt x="1202146" y="75235"/>
                    <a:pt x="1202146" y="75235"/>
                    <a:pt x="1210909" y="83988"/>
                  </a:cubicBezTo>
                  <a:cubicBezTo>
                    <a:pt x="1210909" y="83988"/>
                    <a:pt x="1210909" y="83988"/>
                    <a:pt x="1219671" y="66483"/>
                  </a:cubicBezTo>
                  <a:cubicBezTo>
                    <a:pt x="1232814" y="79612"/>
                    <a:pt x="1228433" y="114623"/>
                    <a:pt x="1259101" y="123376"/>
                  </a:cubicBezTo>
                  <a:cubicBezTo>
                    <a:pt x="1259101" y="123376"/>
                    <a:pt x="1259101" y="123376"/>
                    <a:pt x="1294150" y="118999"/>
                  </a:cubicBezTo>
                  <a:cubicBezTo>
                    <a:pt x="1294150" y="105870"/>
                    <a:pt x="1263482" y="97117"/>
                    <a:pt x="1250339" y="92741"/>
                  </a:cubicBezTo>
                  <a:cubicBezTo>
                    <a:pt x="1245958" y="79612"/>
                    <a:pt x="1276625" y="114623"/>
                    <a:pt x="1276625" y="92741"/>
                  </a:cubicBezTo>
                  <a:cubicBezTo>
                    <a:pt x="1298531" y="101494"/>
                    <a:pt x="1329199" y="101494"/>
                    <a:pt x="1342342" y="123376"/>
                  </a:cubicBezTo>
                  <a:cubicBezTo>
                    <a:pt x="1373010" y="136505"/>
                    <a:pt x="1403678" y="158386"/>
                    <a:pt x="1438727" y="171515"/>
                  </a:cubicBezTo>
                  <a:cubicBezTo>
                    <a:pt x="1473776" y="210903"/>
                    <a:pt x="1530730" y="184644"/>
                    <a:pt x="1565779" y="228408"/>
                  </a:cubicBezTo>
                  <a:cubicBezTo>
                    <a:pt x="1613971" y="250290"/>
                    <a:pt x="1653402" y="294053"/>
                    <a:pt x="1697213" y="311559"/>
                  </a:cubicBezTo>
                  <a:cubicBezTo>
                    <a:pt x="1710356" y="324688"/>
                    <a:pt x="1719118" y="337817"/>
                    <a:pt x="1732262" y="337817"/>
                  </a:cubicBezTo>
                  <a:cubicBezTo>
                    <a:pt x="1732262" y="355323"/>
                    <a:pt x="1749786" y="350946"/>
                    <a:pt x="1758549" y="359699"/>
                  </a:cubicBezTo>
                  <a:cubicBezTo>
                    <a:pt x="1758549" y="359699"/>
                    <a:pt x="1758549" y="359699"/>
                    <a:pt x="1758549" y="364075"/>
                  </a:cubicBezTo>
                  <a:cubicBezTo>
                    <a:pt x="1793597" y="394710"/>
                    <a:pt x="1824265" y="420968"/>
                    <a:pt x="1841790" y="460355"/>
                  </a:cubicBezTo>
                  <a:cubicBezTo>
                    <a:pt x="1872457" y="473485"/>
                    <a:pt x="1898744" y="530377"/>
                    <a:pt x="1929412" y="569765"/>
                  </a:cubicBezTo>
                  <a:cubicBezTo>
                    <a:pt x="1946937" y="617905"/>
                    <a:pt x="1981986" y="670421"/>
                    <a:pt x="1995129" y="718561"/>
                  </a:cubicBezTo>
                  <a:cubicBezTo>
                    <a:pt x="1995129" y="718561"/>
                    <a:pt x="1995129" y="718561"/>
                    <a:pt x="1999510" y="718561"/>
                  </a:cubicBezTo>
                  <a:cubicBezTo>
                    <a:pt x="1995129" y="749195"/>
                    <a:pt x="2017034" y="762324"/>
                    <a:pt x="2008273" y="784206"/>
                  </a:cubicBezTo>
                  <a:cubicBezTo>
                    <a:pt x="2025797" y="801712"/>
                    <a:pt x="2017034" y="827970"/>
                    <a:pt x="2025797" y="849852"/>
                  </a:cubicBezTo>
                  <a:cubicBezTo>
                    <a:pt x="2025797" y="884863"/>
                    <a:pt x="2030178" y="919874"/>
                    <a:pt x="2034559" y="954885"/>
                  </a:cubicBezTo>
                  <a:cubicBezTo>
                    <a:pt x="2056465" y="976766"/>
                    <a:pt x="2025797" y="998648"/>
                    <a:pt x="2043321" y="1020530"/>
                  </a:cubicBezTo>
                  <a:cubicBezTo>
                    <a:pt x="2038940" y="1038036"/>
                    <a:pt x="2043321" y="1046788"/>
                    <a:pt x="2043321" y="1064294"/>
                  </a:cubicBezTo>
                  <a:cubicBezTo>
                    <a:pt x="2043321" y="1064294"/>
                    <a:pt x="2043321" y="1064294"/>
                    <a:pt x="2030178" y="1160573"/>
                  </a:cubicBezTo>
                  <a:cubicBezTo>
                    <a:pt x="2038940" y="1186832"/>
                    <a:pt x="2030178" y="1208713"/>
                    <a:pt x="2025797" y="1234971"/>
                  </a:cubicBezTo>
                  <a:cubicBezTo>
                    <a:pt x="2021416" y="1278735"/>
                    <a:pt x="1995129" y="1309370"/>
                    <a:pt x="1995129" y="1353133"/>
                  </a:cubicBezTo>
                  <a:cubicBezTo>
                    <a:pt x="1986367" y="1348757"/>
                    <a:pt x="1995129" y="1366263"/>
                    <a:pt x="1990748" y="1370639"/>
                  </a:cubicBezTo>
                  <a:cubicBezTo>
                    <a:pt x="1964461" y="1383768"/>
                    <a:pt x="1968842" y="1418779"/>
                    <a:pt x="1960080" y="1440661"/>
                  </a:cubicBezTo>
                  <a:cubicBezTo>
                    <a:pt x="1942556" y="1458166"/>
                    <a:pt x="1942556" y="1493177"/>
                    <a:pt x="1920650" y="1497554"/>
                  </a:cubicBezTo>
                  <a:cubicBezTo>
                    <a:pt x="1907507" y="1541317"/>
                    <a:pt x="1881220" y="1567575"/>
                    <a:pt x="1872457" y="1611339"/>
                  </a:cubicBezTo>
                  <a:cubicBezTo>
                    <a:pt x="1863695" y="1611339"/>
                    <a:pt x="1859314" y="1606963"/>
                    <a:pt x="1854933" y="1606963"/>
                  </a:cubicBezTo>
                  <a:cubicBezTo>
                    <a:pt x="1859314" y="1646350"/>
                    <a:pt x="1802360" y="1646350"/>
                    <a:pt x="1824265" y="1685737"/>
                  </a:cubicBezTo>
                  <a:cubicBezTo>
                    <a:pt x="1793597" y="1711995"/>
                    <a:pt x="1767310" y="1738253"/>
                    <a:pt x="1745405" y="1777641"/>
                  </a:cubicBezTo>
                  <a:cubicBezTo>
                    <a:pt x="1662164" y="1856415"/>
                    <a:pt x="1578922" y="1935190"/>
                    <a:pt x="1478157" y="2000835"/>
                  </a:cubicBezTo>
                  <a:cubicBezTo>
                    <a:pt x="1460633" y="1992083"/>
                    <a:pt x="1456251" y="2022717"/>
                    <a:pt x="1443108" y="2031470"/>
                  </a:cubicBezTo>
                  <a:cubicBezTo>
                    <a:pt x="1421202" y="2044599"/>
                    <a:pt x="1390534" y="2053352"/>
                    <a:pt x="1368629" y="2075233"/>
                  </a:cubicBezTo>
                  <a:cubicBezTo>
                    <a:pt x="1359867" y="2079610"/>
                    <a:pt x="1355486" y="2070857"/>
                    <a:pt x="1342342" y="2075233"/>
                  </a:cubicBezTo>
                  <a:cubicBezTo>
                    <a:pt x="1346723" y="2079610"/>
                    <a:pt x="1346723" y="2079610"/>
                    <a:pt x="1346723" y="2083986"/>
                  </a:cubicBezTo>
                  <a:cubicBezTo>
                    <a:pt x="1311674" y="2097115"/>
                    <a:pt x="1302912" y="2110244"/>
                    <a:pt x="1267863" y="2123373"/>
                  </a:cubicBezTo>
                  <a:cubicBezTo>
                    <a:pt x="1267863" y="2123373"/>
                    <a:pt x="1267863" y="2123373"/>
                    <a:pt x="1259101" y="2114621"/>
                  </a:cubicBezTo>
                  <a:cubicBezTo>
                    <a:pt x="1263482" y="2110244"/>
                    <a:pt x="1272244" y="2105868"/>
                    <a:pt x="1272244" y="2101492"/>
                  </a:cubicBezTo>
                  <a:cubicBezTo>
                    <a:pt x="1254720" y="2083986"/>
                    <a:pt x="1245958" y="2114621"/>
                    <a:pt x="1232814" y="2114621"/>
                  </a:cubicBezTo>
                  <a:cubicBezTo>
                    <a:pt x="1232814" y="2114621"/>
                    <a:pt x="1232814" y="2114621"/>
                    <a:pt x="1232814" y="2123373"/>
                  </a:cubicBezTo>
                  <a:cubicBezTo>
                    <a:pt x="1232814" y="2123373"/>
                    <a:pt x="1232814" y="2123373"/>
                    <a:pt x="1197765" y="2136502"/>
                  </a:cubicBezTo>
                  <a:cubicBezTo>
                    <a:pt x="1197765" y="2136502"/>
                    <a:pt x="1197765" y="2136502"/>
                    <a:pt x="1224052" y="2118997"/>
                  </a:cubicBezTo>
                  <a:cubicBezTo>
                    <a:pt x="1206528" y="2105868"/>
                    <a:pt x="1189003" y="2127750"/>
                    <a:pt x="1171478" y="2123373"/>
                  </a:cubicBezTo>
                  <a:cubicBezTo>
                    <a:pt x="1167097" y="2132126"/>
                    <a:pt x="1149573" y="2132126"/>
                    <a:pt x="1149573" y="2140879"/>
                  </a:cubicBezTo>
                  <a:cubicBezTo>
                    <a:pt x="1123286" y="2140879"/>
                    <a:pt x="1101381" y="2140879"/>
                    <a:pt x="1079475" y="2162761"/>
                  </a:cubicBezTo>
                  <a:cubicBezTo>
                    <a:pt x="1079475" y="2162761"/>
                    <a:pt x="1079475" y="2162761"/>
                    <a:pt x="1083856" y="2162761"/>
                  </a:cubicBezTo>
                  <a:cubicBezTo>
                    <a:pt x="1066331" y="2171513"/>
                    <a:pt x="1057569" y="2202148"/>
                    <a:pt x="1031283" y="2189019"/>
                  </a:cubicBezTo>
                  <a:cubicBezTo>
                    <a:pt x="1031283" y="2189019"/>
                    <a:pt x="1031283" y="2189019"/>
                    <a:pt x="1022520" y="2193395"/>
                  </a:cubicBezTo>
                  <a:cubicBezTo>
                    <a:pt x="908611" y="2206524"/>
                    <a:pt x="794702" y="2193395"/>
                    <a:pt x="689555" y="2189019"/>
                  </a:cubicBezTo>
                  <a:cubicBezTo>
                    <a:pt x="689555" y="2189019"/>
                    <a:pt x="689555" y="2189019"/>
                    <a:pt x="693936" y="2189019"/>
                  </a:cubicBezTo>
                  <a:cubicBezTo>
                    <a:pt x="663268" y="2189019"/>
                    <a:pt x="645744" y="2167137"/>
                    <a:pt x="615076" y="2180266"/>
                  </a:cubicBezTo>
                  <a:cubicBezTo>
                    <a:pt x="601933" y="2162761"/>
                    <a:pt x="566884" y="2184642"/>
                    <a:pt x="562502" y="2154008"/>
                  </a:cubicBezTo>
                  <a:cubicBezTo>
                    <a:pt x="544978" y="2167137"/>
                    <a:pt x="523073" y="2145255"/>
                    <a:pt x="501167" y="2154008"/>
                  </a:cubicBezTo>
                  <a:cubicBezTo>
                    <a:pt x="479261" y="2140879"/>
                    <a:pt x="461737" y="2132126"/>
                    <a:pt x="444213" y="2123373"/>
                  </a:cubicBezTo>
                  <a:cubicBezTo>
                    <a:pt x="426688" y="2123373"/>
                    <a:pt x="400401" y="2110244"/>
                    <a:pt x="382877" y="2097115"/>
                  </a:cubicBezTo>
                  <a:cubicBezTo>
                    <a:pt x="369733" y="2092739"/>
                    <a:pt x="391639" y="2079610"/>
                    <a:pt x="374114" y="2079610"/>
                  </a:cubicBezTo>
                  <a:cubicBezTo>
                    <a:pt x="374114" y="2079610"/>
                    <a:pt x="374114" y="2079610"/>
                    <a:pt x="365352" y="2097115"/>
                  </a:cubicBezTo>
                  <a:cubicBezTo>
                    <a:pt x="365352" y="2097115"/>
                    <a:pt x="365352" y="2097115"/>
                    <a:pt x="356590" y="2079610"/>
                  </a:cubicBezTo>
                  <a:cubicBezTo>
                    <a:pt x="356590" y="2079610"/>
                    <a:pt x="356590" y="2079610"/>
                    <a:pt x="352209" y="2083986"/>
                  </a:cubicBezTo>
                  <a:cubicBezTo>
                    <a:pt x="321541" y="2079610"/>
                    <a:pt x="286492" y="2053352"/>
                    <a:pt x="273349" y="2031470"/>
                  </a:cubicBezTo>
                  <a:cubicBezTo>
                    <a:pt x="290873" y="2018341"/>
                    <a:pt x="312779" y="2062104"/>
                    <a:pt x="330303" y="2053352"/>
                  </a:cubicBezTo>
                  <a:cubicBezTo>
                    <a:pt x="334684" y="2057728"/>
                    <a:pt x="330303" y="2070857"/>
                    <a:pt x="339066" y="2070857"/>
                  </a:cubicBezTo>
                  <a:cubicBezTo>
                    <a:pt x="339066" y="2070857"/>
                    <a:pt x="339066" y="2070857"/>
                    <a:pt x="343447" y="2062104"/>
                  </a:cubicBezTo>
                  <a:cubicBezTo>
                    <a:pt x="343447" y="2062104"/>
                    <a:pt x="343447" y="2062104"/>
                    <a:pt x="365352" y="2075233"/>
                  </a:cubicBezTo>
                  <a:cubicBezTo>
                    <a:pt x="365352" y="2044599"/>
                    <a:pt x="400401" y="2088363"/>
                    <a:pt x="382877" y="2053352"/>
                  </a:cubicBezTo>
                  <a:cubicBezTo>
                    <a:pt x="352209" y="2013965"/>
                    <a:pt x="295254" y="2018341"/>
                    <a:pt x="282111" y="1970201"/>
                  </a:cubicBezTo>
                  <a:cubicBezTo>
                    <a:pt x="264586" y="1961448"/>
                    <a:pt x="255824" y="1952696"/>
                    <a:pt x="247062" y="1935190"/>
                  </a:cubicBezTo>
                  <a:cubicBezTo>
                    <a:pt x="242681" y="1943943"/>
                    <a:pt x="216394" y="1948319"/>
                    <a:pt x="212013" y="1926437"/>
                  </a:cubicBezTo>
                  <a:cubicBezTo>
                    <a:pt x="212013" y="1926437"/>
                    <a:pt x="212013" y="1926437"/>
                    <a:pt x="216394" y="1917685"/>
                  </a:cubicBezTo>
                  <a:cubicBezTo>
                    <a:pt x="207632" y="1900179"/>
                    <a:pt x="172583" y="1908932"/>
                    <a:pt x="172583" y="1882674"/>
                  </a:cubicBezTo>
                  <a:cubicBezTo>
                    <a:pt x="176964" y="1891426"/>
                    <a:pt x="176964" y="1887050"/>
                    <a:pt x="181345" y="1887050"/>
                  </a:cubicBezTo>
                  <a:cubicBezTo>
                    <a:pt x="181345" y="1887050"/>
                    <a:pt x="181345" y="1887050"/>
                    <a:pt x="185726" y="1882674"/>
                  </a:cubicBezTo>
                  <a:cubicBezTo>
                    <a:pt x="163821" y="1852039"/>
                    <a:pt x="124391" y="1878297"/>
                    <a:pt x="115628" y="1834533"/>
                  </a:cubicBezTo>
                  <a:cubicBezTo>
                    <a:pt x="115628" y="1834533"/>
                    <a:pt x="115628" y="1834533"/>
                    <a:pt x="120010" y="1830157"/>
                  </a:cubicBezTo>
                  <a:cubicBezTo>
                    <a:pt x="120010" y="1830157"/>
                    <a:pt x="120010" y="1830157"/>
                    <a:pt x="111247" y="1821404"/>
                  </a:cubicBezTo>
                  <a:cubicBezTo>
                    <a:pt x="111247" y="1821404"/>
                    <a:pt x="111247" y="1821404"/>
                    <a:pt x="106867" y="1825781"/>
                  </a:cubicBezTo>
                  <a:cubicBezTo>
                    <a:pt x="106867" y="1825781"/>
                    <a:pt x="106867" y="1825781"/>
                    <a:pt x="105771" y="1824686"/>
                  </a:cubicBezTo>
                  <a:lnTo>
                    <a:pt x="100733" y="1819654"/>
                  </a:lnTo>
                  <a:lnTo>
                    <a:pt x="102485" y="1817028"/>
                  </a:lnTo>
                  <a:cubicBezTo>
                    <a:pt x="102485" y="1817028"/>
                    <a:pt x="102485" y="1817028"/>
                    <a:pt x="102485" y="1790770"/>
                  </a:cubicBezTo>
                  <a:cubicBezTo>
                    <a:pt x="84961" y="1803899"/>
                    <a:pt x="71817" y="1786393"/>
                    <a:pt x="67436" y="1768888"/>
                  </a:cubicBezTo>
                  <a:cubicBezTo>
                    <a:pt x="63055" y="1764511"/>
                    <a:pt x="63055" y="1790770"/>
                    <a:pt x="58674" y="1773264"/>
                  </a:cubicBezTo>
                  <a:cubicBezTo>
                    <a:pt x="58674" y="1764511"/>
                    <a:pt x="67436" y="1755759"/>
                    <a:pt x="71817" y="1751382"/>
                  </a:cubicBezTo>
                  <a:cubicBezTo>
                    <a:pt x="120010" y="1733877"/>
                    <a:pt x="120010" y="1803899"/>
                    <a:pt x="150678" y="1808275"/>
                  </a:cubicBezTo>
                  <a:cubicBezTo>
                    <a:pt x="155059" y="1825781"/>
                    <a:pt x="172583" y="1830157"/>
                    <a:pt x="181345" y="1817028"/>
                  </a:cubicBezTo>
                  <a:cubicBezTo>
                    <a:pt x="181345" y="1834533"/>
                    <a:pt x="190108" y="1817028"/>
                    <a:pt x="190108" y="1825781"/>
                  </a:cubicBezTo>
                  <a:cubicBezTo>
                    <a:pt x="185726" y="1834533"/>
                    <a:pt x="194489" y="1843286"/>
                    <a:pt x="198870" y="1852039"/>
                  </a:cubicBezTo>
                  <a:cubicBezTo>
                    <a:pt x="203251" y="1873921"/>
                    <a:pt x="225156" y="1843286"/>
                    <a:pt x="229538" y="1865168"/>
                  </a:cubicBezTo>
                  <a:cubicBezTo>
                    <a:pt x="225156" y="1904555"/>
                    <a:pt x="203251" y="1856415"/>
                    <a:pt x="190108" y="1873921"/>
                  </a:cubicBezTo>
                  <a:cubicBezTo>
                    <a:pt x="203251" y="1904555"/>
                    <a:pt x="251443" y="1908932"/>
                    <a:pt x="251443" y="1939566"/>
                  </a:cubicBezTo>
                  <a:cubicBezTo>
                    <a:pt x="286492" y="1935190"/>
                    <a:pt x="268967" y="1970201"/>
                    <a:pt x="308397" y="1970201"/>
                  </a:cubicBezTo>
                  <a:cubicBezTo>
                    <a:pt x="339066" y="1996459"/>
                    <a:pt x="391639" y="2013965"/>
                    <a:pt x="417926" y="2040223"/>
                  </a:cubicBezTo>
                  <a:cubicBezTo>
                    <a:pt x="417926" y="2040223"/>
                    <a:pt x="417926" y="2040223"/>
                    <a:pt x="422307" y="2048975"/>
                  </a:cubicBezTo>
                  <a:cubicBezTo>
                    <a:pt x="444213" y="2035846"/>
                    <a:pt x="466118" y="2053352"/>
                    <a:pt x="483643" y="2062104"/>
                  </a:cubicBezTo>
                  <a:cubicBezTo>
                    <a:pt x="588789" y="2097115"/>
                    <a:pt x="702699" y="2132126"/>
                    <a:pt x="812226" y="2132126"/>
                  </a:cubicBezTo>
                  <a:cubicBezTo>
                    <a:pt x="812226" y="2123373"/>
                    <a:pt x="825370" y="2123373"/>
                    <a:pt x="829751" y="2127750"/>
                  </a:cubicBezTo>
                  <a:cubicBezTo>
                    <a:pt x="842894" y="2145255"/>
                    <a:pt x="864800" y="2132126"/>
                    <a:pt x="877943" y="2127750"/>
                  </a:cubicBezTo>
                  <a:cubicBezTo>
                    <a:pt x="895468" y="2123373"/>
                    <a:pt x="877943" y="2110244"/>
                    <a:pt x="899849" y="2105868"/>
                  </a:cubicBezTo>
                  <a:cubicBezTo>
                    <a:pt x="917373" y="2105868"/>
                    <a:pt x="908611" y="2132126"/>
                    <a:pt x="930517" y="2123373"/>
                  </a:cubicBezTo>
                  <a:cubicBezTo>
                    <a:pt x="934898" y="2114621"/>
                    <a:pt x="934898" y="2097115"/>
                    <a:pt x="921754" y="2097115"/>
                  </a:cubicBezTo>
                  <a:cubicBezTo>
                    <a:pt x="934898" y="2097115"/>
                    <a:pt x="943660" y="2101492"/>
                    <a:pt x="939279" y="2114621"/>
                  </a:cubicBezTo>
                  <a:cubicBezTo>
                    <a:pt x="961184" y="2110244"/>
                    <a:pt x="978709" y="2092739"/>
                    <a:pt x="1000615" y="2097115"/>
                  </a:cubicBezTo>
                  <a:cubicBezTo>
                    <a:pt x="1000615" y="2097115"/>
                    <a:pt x="1000615" y="2097115"/>
                    <a:pt x="1000615" y="2088363"/>
                  </a:cubicBezTo>
                  <a:cubicBezTo>
                    <a:pt x="1013758" y="2079610"/>
                    <a:pt x="1026901" y="2114621"/>
                    <a:pt x="1035664" y="2088363"/>
                  </a:cubicBezTo>
                  <a:cubicBezTo>
                    <a:pt x="1048807" y="2105868"/>
                    <a:pt x="1053188" y="2070857"/>
                    <a:pt x="1066331" y="2066481"/>
                  </a:cubicBezTo>
                  <a:cubicBezTo>
                    <a:pt x="1066331" y="2079610"/>
                    <a:pt x="1079475" y="2079610"/>
                    <a:pt x="1092618" y="2079610"/>
                  </a:cubicBezTo>
                  <a:cubicBezTo>
                    <a:pt x="1114524" y="2079610"/>
                    <a:pt x="1127667" y="2053352"/>
                    <a:pt x="1153954" y="2066481"/>
                  </a:cubicBezTo>
                  <a:cubicBezTo>
                    <a:pt x="1162716" y="2053352"/>
                    <a:pt x="1162716" y="2044599"/>
                    <a:pt x="1180241" y="2044599"/>
                  </a:cubicBezTo>
                  <a:cubicBezTo>
                    <a:pt x="1197765" y="2048975"/>
                    <a:pt x="1210909" y="2053352"/>
                    <a:pt x="1219671" y="2031470"/>
                  </a:cubicBezTo>
                  <a:cubicBezTo>
                    <a:pt x="1232814" y="2040223"/>
                    <a:pt x="1232814" y="2013965"/>
                    <a:pt x="1254720" y="2022717"/>
                  </a:cubicBezTo>
                  <a:cubicBezTo>
                    <a:pt x="1250339" y="2005212"/>
                    <a:pt x="1276625" y="1996459"/>
                    <a:pt x="1285387" y="1987706"/>
                  </a:cubicBezTo>
                  <a:cubicBezTo>
                    <a:pt x="1294150" y="1987706"/>
                    <a:pt x="1311674" y="1983330"/>
                    <a:pt x="1316055" y="1970201"/>
                  </a:cubicBezTo>
                  <a:cubicBezTo>
                    <a:pt x="1316055" y="1965825"/>
                    <a:pt x="1307293" y="1957072"/>
                    <a:pt x="1298531" y="1961448"/>
                  </a:cubicBezTo>
                  <a:cubicBezTo>
                    <a:pt x="1298531" y="1961448"/>
                    <a:pt x="1298531" y="1961448"/>
                    <a:pt x="1294150" y="1965825"/>
                  </a:cubicBezTo>
                  <a:cubicBezTo>
                    <a:pt x="1289769" y="1961448"/>
                    <a:pt x="1285387" y="1957072"/>
                    <a:pt x="1285387" y="1948319"/>
                  </a:cubicBezTo>
                  <a:cubicBezTo>
                    <a:pt x="1298531" y="1943943"/>
                    <a:pt x="1320436" y="1943943"/>
                    <a:pt x="1320436" y="1926437"/>
                  </a:cubicBezTo>
                  <a:cubicBezTo>
                    <a:pt x="1311674" y="1908932"/>
                    <a:pt x="1298531" y="1943943"/>
                    <a:pt x="1285387" y="1926437"/>
                  </a:cubicBezTo>
                  <a:cubicBezTo>
                    <a:pt x="1294150" y="1922061"/>
                    <a:pt x="1285387" y="1913308"/>
                    <a:pt x="1285387" y="1904555"/>
                  </a:cubicBezTo>
                  <a:cubicBezTo>
                    <a:pt x="1272244" y="1917685"/>
                    <a:pt x="1259101" y="1904555"/>
                    <a:pt x="1245958" y="1913308"/>
                  </a:cubicBezTo>
                  <a:cubicBezTo>
                    <a:pt x="1189003" y="1922061"/>
                    <a:pt x="1145192" y="1970201"/>
                    <a:pt x="1083856" y="1970201"/>
                  </a:cubicBezTo>
                  <a:cubicBezTo>
                    <a:pt x="1079475" y="1983330"/>
                    <a:pt x="1066331" y="1974577"/>
                    <a:pt x="1053188" y="1970201"/>
                  </a:cubicBezTo>
                  <a:cubicBezTo>
                    <a:pt x="1044426" y="1970201"/>
                    <a:pt x="1040045" y="1974577"/>
                    <a:pt x="1040045" y="1983330"/>
                  </a:cubicBezTo>
                  <a:cubicBezTo>
                    <a:pt x="1040045" y="1983330"/>
                    <a:pt x="1040045" y="1983330"/>
                    <a:pt x="1040045" y="1974577"/>
                  </a:cubicBezTo>
                  <a:cubicBezTo>
                    <a:pt x="1040045" y="1974577"/>
                    <a:pt x="1040045" y="1974577"/>
                    <a:pt x="1009377" y="1970201"/>
                  </a:cubicBezTo>
                  <a:cubicBezTo>
                    <a:pt x="1009377" y="1970201"/>
                    <a:pt x="1009377" y="1970201"/>
                    <a:pt x="1004996" y="1970201"/>
                  </a:cubicBezTo>
                  <a:cubicBezTo>
                    <a:pt x="991853" y="1965825"/>
                    <a:pt x="1000615" y="1970201"/>
                    <a:pt x="996234" y="1974577"/>
                  </a:cubicBezTo>
                  <a:cubicBezTo>
                    <a:pt x="987471" y="1983330"/>
                    <a:pt x="961184" y="1983330"/>
                    <a:pt x="965566" y="2000835"/>
                  </a:cubicBezTo>
                  <a:cubicBezTo>
                    <a:pt x="956804" y="1992083"/>
                    <a:pt x="983090" y="1978954"/>
                    <a:pt x="961184" y="1970201"/>
                  </a:cubicBezTo>
                  <a:cubicBezTo>
                    <a:pt x="952423" y="1970201"/>
                    <a:pt x="934898" y="1974577"/>
                    <a:pt x="930517" y="1978954"/>
                  </a:cubicBezTo>
                  <a:cubicBezTo>
                    <a:pt x="934898" y="1983330"/>
                    <a:pt x="934898" y="1983330"/>
                    <a:pt x="939279" y="1983330"/>
                  </a:cubicBezTo>
                  <a:cubicBezTo>
                    <a:pt x="939279" y="1983330"/>
                    <a:pt x="939279" y="1983330"/>
                    <a:pt x="939279" y="1987706"/>
                  </a:cubicBezTo>
                  <a:cubicBezTo>
                    <a:pt x="934898" y="1987706"/>
                    <a:pt x="921754" y="1987706"/>
                    <a:pt x="921754" y="1974577"/>
                  </a:cubicBezTo>
                  <a:cubicBezTo>
                    <a:pt x="864800" y="1970201"/>
                    <a:pt x="820989" y="1987706"/>
                    <a:pt x="772796" y="1970201"/>
                  </a:cubicBezTo>
                  <a:cubicBezTo>
                    <a:pt x="772796" y="1970201"/>
                    <a:pt x="772796" y="1970201"/>
                    <a:pt x="768415" y="1987706"/>
                  </a:cubicBezTo>
                  <a:cubicBezTo>
                    <a:pt x="768415" y="1987706"/>
                    <a:pt x="768415" y="1987706"/>
                    <a:pt x="746510" y="1978954"/>
                  </a:cubicBezTo>
                  <a:cubicBezTo>
                    <a:pt x="746510" y="1978954"/>
                    <a:pt x="746510" y="1978954"/>
                    <a:pt x="759653" y="1970201"/>
                  </a:cubicBezTo>
                  <a:cubicBezTo>
                    <a:pt x="733366" y="1961448"/>
                    <a:pt x="707080" y="1974577"/>
                    <a:pt x="685174" y="1957072"/>
                  </a:cubicBezTo>
                  <a:cubicBezTo>
                    <a:pt x="636982" y="1952696"/>
                    <a:pt x="580027" y="1935190"/>
                    <a:pt x="540597" y="1908932"/>
                  </a:cubicBezTo>
                  <a:cubicBezTo>
                    <a:pt x="527454" y="1908932"/>
                    <a:pt x="531835" y="1891426"/>
                    <a:pt x="523073" y="1891426"/>
                  </a:cubicBezTo>
                  <a:cubicBezTo>
                    <a:pt x="523073" y="1891426"/>
                    <a:pt x="523073" y="1891426"/>
                    <a:pt x="523073" y="1900179"/>
                  </a:cubicBezTo>
                  <a:cubicBezTo>
                    <a:pt x="474880" y="1865168"/>
                    <a:pt x="378496" y="1869544"/>
                    <a:pt x="391639" y="1795146"/>
                  </a:cubicBezTo>
                  <a:cubicBezTo>
                    <a:pt x="391639" y="1795146"/>
                    <a:pt x="391639" y="1795146"/>
                    <a:pt x="409163" y="1782017"/>
                  </a:cubicBezTo>
                  <a:cubicBezTo>
                    <a:pt x="391639" y="1773264"/>
                    <a:pt x="382877" y="1751382"/>
                    <a:pt x="365352" y="1733877"/>
                  </a:cubicBezTo>
                  <a:cubicBezTo>
                    <a:pt x="365352" y="1733877"/>
                    <a:pt x="365352" y="1733877"/>
                    <a:pt x="365352" y="1738253"/>
                  </a:cubicBezTo>
                  <a:cubicBezTo>
                    <a:pt x="347828" y="1733877"/>
                    <a:pt x="352209" y="1707619"/>
                    <a:pt x="330303" y="1711995"/>
                  </a:cubicBezTo>
                  <a:cubicBezTo>
                    <a:pt x="339066" y="1698866"/>
                    <a:pt x="321541" y="1685737"/>
                    <a:pt x="308397" y="1690113"/>
                  </a:cubicBezTo>
                  <a:cubicBezTo>
                    <a:pt x="277730" y="1650726"/>
                    <a:pt x="238300" y="1628844"/>
                    <a:pt x="220775" y="1585081"/>
                  </a:cubicBezTo>
                  <a:cubicBezTo>
                    <a:pt x="198870" y="1563199"/>
                    <a:pt x="176964" y="1528188"/>
                    <a:pt x="155059" y="1506306"/>
                  </a:cubicBezTo>
                  <a:cubicBezTo>
                    <a:pt x="124391" y="1440661"/>
                    <a:pt x="84961" y="1388144"/>
                    <a:pt x="76198" y="1313746"/>
                  </a:cubicBezTo>
                  <a:cubicBezTo>
                    <a:pt x="84961" y="1278735"/>
                    <a:pt x="45531" y="1239348"/>
                    <a:pt x="63055" y="1208713"/>
                  </a:cubicBezTo>
                  <a:cubicBezTo>
                    <a:pt x="54292" y="1182455"/>
                    <a:pt x="58674" y="1156197"/>
                    <a:pt x="41149" y="1125563"/>
                  </a:cubicBezTo>
                  <a:cubicBezTo>
                    <a:pt x="41149" y="1116810"/>
                    <a:pt x="58674" y="1103681"/>
                    <a:pt x="41149" y="1099304"/>
                  </a:cubicBezTo>
                  <a:cubicBezTo>
                    <a:pt x="41149" y="1099304"/>
                    <a:pt x="36768" y="1099304"/>
                    <a:pt x="41149" y="1103681"/>
                  </a:cubicBezTo>
                  <a:cubicBezTo>
                    <a:pt x="41149" y="1103681"/>
                    <a:pt x="41149" y="1103681"/>
                    <a:pt x="32387" y="1103681"/>
                  </a:cubicBezTo>
                  <a:cubicBezTo>
                    <a:pt x="49912" y="1094928"/>
                    <a:pt x="45531" y="1051165"/>
                    <a:pt x="58674" y="1033659"/>
                  </a:cubicBezTo>
                  <a:cubicBezTo>
                    <a:pt x="32387" y="968014"/>
                    <a:pt x="93723" y="924250"/>
                    <a:pt x="80579" y="862981"/>
                  </a:cubicBezTo>
                  <a:cubicBezTo>
                    <a:pt x="93723" y="836722"/>
                    <a:pt x="102485" y="801712"/>
                    <a:pt x="102485" y="766701"/>
                  </a:cubicBezTo>
                  <a:cubicBezTo>
                    <a:pt x="84961" y="784206"/>
                    <a:pt x="98104" y="836722"/>
                    <a:pt x="63055" y="819217"/>
                  </a:cubicBezTo>
                  <a:cubicBezTo>
                    <a:pt x="49912" y="810464"/>
                    <a:pt x="58674" y="801712"/>
                    <a:pt x="54292" y="792959"/>
                  </a:cubicBezTo>
                  <a:cubicBezTo>
                    <a:pt x="28006" y="823593"/>
                    <a:pt x="14863" y="867357"/>
                    <a:pt x="10481" y="906744"/>
                  </a:cubicBezTo>
                  <a:cubicBezTo>
                    <a:pt x="1720" y="893615"/>
                    <a:pt x="-2662" y="884863"/>
                    <a:pt x="1720" y="871733"/>
                  </a:cubicBezTo>
                  <a:cubicBezTo>
                    <a:pt x="1720" y="871733"/>
                    <a:pt x="1720" y="871733"/>
                    <a:pt x="6100" y="871733"/>
                  </a:cubicBezTo>
                  <a:cubicBezTo>
                    <a:pt x="14863" y="836722"/>
                    <a:pt x="36768" y="801712"/>
                    <a:pt x="41149" y="762324"/>
                  </a:cubicBezTo>
                  <a:cubicBezTo>
                    <a:pt x="41149" y="762324"/>
                    <a:pt x="41149" y="762324"/>
                    <a:pt x="58674" y="749195"/>
                  </a:cubicBezTo>
                  <a:cubicBezTo>
                    <a:pt x="58674" y="749195"/>
                    <a:pt x="58674" y="749195"/>
                    <a:pt x="67436" y="757948"/>
                  </a:cubicBezTo>
                  <a:cubicBezTo>
                    <a:pt x="93723" y="714184"/>
                    <a:pt x="120010" y="674797"/>
                    <a:pt x="124391" y="631034"/>
                  </a:cubicBezTo>
                  <a:cubicBezTo>
                    <a:pt x="128772" y="609152"/>
                    <a:pt x="80579" y="587270"/>
                    <a:pt x="111247" y="556636"/>
                  </a:cubicBezTo>
                  <a:cubicBezTo>
                    <a:pt x="115628" y="556636"/>
                    <a:pt x="102485" y="569765"/>
                    <a:pt x="115628" y="574141"/>
                  </a:cubicBezTo>
                  <a:cubicBezTo>
                    <a:pt x="124391" y="565388"/>
                    <a:pt x="124391" y="552259"/>
                    <a:pt x="120010" y="539130"/>
                  </a:cubicBezTo>
                  <a:cubicBezTo>
                    <a:pt x="137534" y="552259"/>
                    <a:pt x="124391" y="517248"/>
                    <a:pt x="141915" y="521625"/>
                  </a:cubicBezTo>
                  <a:cubicBezTo>
                    <a:pt x="150678" y="499743"/>
                    <a:pt x="155059" y="473485"/>
                    <a:pt x="150678" y="447226"/>
                  </a:cubicBezTo>
                  <a:cubicBezTo>
                    <a:pt x="137534" y="455979"/>
                    <a:pt x="146296" y="473485"/>
                    <a:pt x="128772" y="469108"/>
                  </a:cubicBezTo>
                  <a:cubicBezTo>
                    <a:pt x="124391" y="451603"/>
                    <a:pt x="150678" y="447226"/>
                    <a:pt x="163821" y="434097"/>
                  </a:cubicBezTo>
                  <a:cubicBezTo>
                    <a:pt x="176964" y="425344"/>
                    <a:pt x="176964" y="420968"/>
                    <a:pt x="168202" y="416592"/>
                  </a:cubicBezTo>
                  <a:cubicBezTo>
                    <a:pt x="190108" y="420968"/>
                    <a:pt x="185726" y="394710"/>
                    <a:pt x="190108" y="377204"/>
                  </a:cubicBezTo>
                  <a:cubicBezTo>
                    <a:pt x="233919" y="342193"/>
                    <a:pt x="282111" y="294053"/>
                    <a:pt x="321541" y="250290"/>
                  </a:cubicBezTo>
                  <a:cubicBezTo>
                    <a:pt x="317160" y="241537"/>
                    <a:pt x="304017" y="254666"/>
                    <a:pt x="308397" y="241537"/>
                  </a:cubicBezTo>
                  <a:cubicBezTo>
                    <a:pt x="317160" y="245913"/>
                    <a:pt x="334684" y="232784"/>
                    <a:pt x="339066" y="228408"/>
                  </a:cubicBezTo>
                  <a:cubicBezTo>
                    <a:pt x="336875" y="221844"/>
                    <a:pt x="331398" y="221844"/>
                    <a:pt x="325374" y="223485"/>
                  </a:cubicBezTo>
                  <a:lnTo>
                    <a:pt x="318973" y="225648"/>
                  </a:lnTo>
                  <a:lnTo>
                    <a:pt x="327223" y="213091"/>
                  </a:lnTo>
                  <a:cubicBezTo>
                    <a:pt x="340161" y="201603"/>
                    <a:pt x="359876" y="199962"/>
                    <a:pt x="369733" y="193397"/>
                  </a:cubicBezTo>
                  <a:cubicBezTo>
                    <a:pt x="369733" y="202150"/>
                    <a:pt x="369733" y="202150"/>
                    <a:pt x="378496" y="206526"/>
                  </a:cubicBezTo>
                  <a:cubicBezTo>
                    <a:pt x="391639" y="215279"/>
                    <a:pt x="387258" y="197774"/>
                    <a:pt x="391639" y="193397"/>
                  </a:cubicBezTo>
                  <a:cubicBezTo>
                    <a:pt x="448594" y="154010"/>
                    <a:pt x="518691" y="123376"/>
                    <a:pt x="575646" y="88365"/>
                  </a:cubicBezTo>
                  <a:cubicBezTo>
                    <a:pt x="632601" y="75235"/>
                    <a:pt x="667649" y="31472"/>
                    <a:pt x="720223" y="40224"/>
                  </a:cubicBezTo>
                  <a:cubicBezTo>
                    <a:pt x="737748" y="18343"/>
                    <a:pt x="772796" y="22719"/>
                    <a:pt x="799083" y="18343"/>
                  </a:cubicBezTo>
                  <a:cubicBezTo>
                    <a:pt x="851657" y="13966"/>
                    <a:pt x="899849" y="-7916"/>
                    <a:pt x="956804" y="13966"/>
                  </a:cubicBezTo>
                  <a:cubicBezTo>
                    <a:pt x="963375" y="6308"/>
                    <a:pt x="970221" y="2478"/>
                    <a:pt x="977272" y="906"/>
                  </a:cubicBezTo>
                  <a:cubicBezTo>
                    <a:pt x="982560" y="-274"/>
                    <a:pt x="987963" y="-184"/>
                    <a:pt x="993454" y="511"/>
                  </a:cubicBezTo>
                  <a:close/>
                </a:path>
              </a:pathLst>
            </a:custGeom>
            <a:gradFill>
              <a:gsLst>
                <a:gs pos="0">
                  <a:srgbClr val="3C9E7B"/>
                </a:gs>
                <a:gs pos="100000">
                  <a:srgbClr val="ADCEC7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黑体_GBK" panose="02000000000000000000" charset="-122"/>
                <a:ea typeface="方正黑体_GBK" panose="02000000000000000000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8100000">
              <a:off x="12629" y="1723"/>
              <a:ext cx="3411" cy="3671"/>
            </a:xfrm>
            <a:custGeom>
              <a:avLst/>
              <a:gdLst>
                <a:gd name="connsiteX0" fmla="*/ 98104 w 2043321"/>
                <a:gd name="connsiteY0" fmla="*/ 1817028 h 2199080"/>
                <a:gd name="connsiteX1" fmla="*/ 100733 w 2043321"/>
                <a:gd name="connsiteY1" fmla="*/ 1819654 h 2199080"/>
                <a:gd name="connsiteX2" fmla="*/ 100295 w 2043321"/>
                <a:gd name="connsiteY2" fmla="*/ 1820310 h 2199080"/>
                <a:gd name="connsiteX3" fmla="*/ 98104 w 2043321"/>
                <a:gd name="connsiteY3" fmla="*/ 1817028 h 2199080"/>
                <a:gd name="connsiteX4" fmla="*/ 318973 w 2043321"/>
                <a:gd name="connsiteY4" fmla="*/ 225648 h 2199080"/>
                <a:gd name="connsiteX5" fmla="*/ 317160 w 2043321"/>
                <a:gd name="connsiteY5" fmla="*/ 228408 h 2199080"/>
                <a:gd name="connsiteX6" fmla="*/ 316240 w 2043321"/>
                <a:gd name="connsiteY6" fmla="*/ 226569 h 2199080"/>
                <a:gd name="connsiteX7" fmla="*/ 316270 w 2043321"/>
                <a:gd name="connsiteY7" fmla="*/ 226562 h 2199080"/>
                <a:gd name="connsiteX8" fmla="*/ 308397 w 2043321"/>
                <a:gd name="connsiteY8" fmla="*/ 206526 h 2199080"/>
                <a:gd name="connsiteX9" fmla="*/ 312779 w 2043321"/>
                <a:gd name="connsiteY9" fmla="*/ 215279 h 2199080"/>
                <a:gd name="connsiteX10" fmla="*/ 312779 w 2043321"/>
                <a:gd name="connsiteY10" fmla="*/ 219655 h 2199080"/>
                <a:gd name="connsiteX11" fmla="*/ 313326 w 2043321"/>
                <a:gd name="connsiteY11" fmla="*/ 220749 h 2199080"/>
                <a:gd name="connsiteX12" fmla="*/ 316240 w 2043321"/>
                <a:gd name="connsiteY12" fmla="*/ 226569 h 2199080"/>
                <a:gd name="connsiteX13" fmla="*/ 308397 w 2043321"/>
                <a:gd name="connsiteY13" fmla="*/ 228408 h 2199080"/>
                <a:gd name="connsiteX14" fmla="*/ 242681 w 2043321"/>
                <a:gd name="connsiteY14" fmla="*/ 280924 h 2199080"/>
                <a:gd name="connsiteX15" fmla="*/ 203251 w 2043321"/>
                <a:gd name="connsiteY15" fmla="*/ 320312 h 2199080"/>
                <a:gd name="connsiteX16" fmla="*/ 137534 w 2043321"/>
                <a:gd name="connsiteY16" fmla="*/ 364075 h 2199080"/>
                <a:gd name="connsiteX17" fmla="*/ 176964 w 2043321"/>
                <a:gd name="connsiteY17" fmla="*/ 307182 h 2199080"/>
                <a:gd name="connsiteX18" fmla="*/ 141915 w 2043321"/>
                <a:gd name="connsiteY18" fmla="*/ 315935 h 2199080"/>
                <a:gd name="connsiteX19" fmla="*/ 111247 w 2043321"/>
                <a:gd name="connsiteY19" fmla="*/ 324688 h 2199080"/>
                <a:gd name="connsiteX20" fmla="*/ 128772 w 2043321"/>
                <a:gd name="connsiteY20" fmla="*/ 302806 h 2199080"/>
                <a:gd name="connsiteX21" fmla="*/ 137534 w 2043321"/>
                <a:gd name="connsiteY21" fmla="*/ 311559 h 2199080"/>
                <a:gd name="connsiteX22" fmla="*/ 159439 w 2043321"/>
                <a:gd name="connsiteY22" fmla="*/ 280924 h 2199080"/>
                <a:gd name="connsiteX23" fmla="*/ 163821 w 2043321"/>
                <a:gd name="connsiteY23" fmla="*/ 289677 h 2199080"/>
                <a:gd name="connsiteX24" fmla="*/ 194489 w 2043321"/>
                <a:gd name="connsiteY24" fmla="*/ 272172 h 2199080"/>
                <a:gd name="connsiteX25" fmla="*/ 198870 w 2043321"/>
                <a:gd name="connsiteY25" fmla="*/ 272172 h 2199080"/>
                <a:gd name="connsiteX26" fmla="*/ 185726 w 2043321"/>
                <a:gd name="connsiteY26" fmla="*/ 307182 h 2199080"/>
                <a:gd name="connsiteX27" fmla="*/ 212013 w 2043321"/>
                <a:gd name="connsiteY27" fmla="*/ 254666 h 2199080"/>
                <a:gd name="connsiteX28" fmla="*/ 255824 w 2043321"/>
                <a:gd name="connsiteY28" fmla="*/ 232784 h 2199080"/>
                <a:gd name="connsiteX29" fmla="*/ 255824 w 2043321"/>
                <a:gd name="connsiteY29" fmla="*/ 241537 h 2199080"/>
                <a:gd name="connsiteX30" fmla="*/ 260205 w 2043321"/>
                <a:gd name="connsiteY30" fmla="*/ 250290 h 2199080"/>
                <a:gd name="connsiteX31" fmla="*/ 299636 w 2043321"/>
                <a:gd name="connsiteY31" fmla="*/ 215279 h 2199080"/>
                <a:gd name="connsiteX32" fmla="*/ 308397 w 2043321"/>
                <a:gd name="connsiteY32" fmla="*/ 206526 h 2199080"/>
                <a:gd name="connsiteX33" fmla="*/ 993454 w 2043321"/>
                <a:gd name="connsiteY33" fmla="*/ 511 h 2199080"/>
                <a:gd name="connsiteX34" fmla="*/ 1044426 w 2043321"/>
                <a:gd name="connsiteY34" fmla="*/ 5213 h 2199080"/>
                <a:gd name="connsiteX35" fmla="*/ 1040045 w 2043321"/>
                <a:gd name="connsiteY35" fmla="*/ 22719 h 2199080"/>
                <a:gd name="connsiteX36" fmla="*/ 1066331 w 2043321"/>
                <a:gd name="connsiteY36" fmla="*/ 22719 h 2199080"/>
                <a:gd name="connsiteX37" fmla="*/ 1066331 w 2043321"/>
                <a:gd name="connsiteY37" fmla="*/ 18343 h 2199080"/>
                <a:gd name="connsiteX38" fmla="*/ 1088237 w 2043321"/>
                <a:gd name="connsiteY38" fmla="*/ 35848 h 2199080"/>
                <a:gd name="connsiteX39" fmla="*/ 1105762 w 2043321"/>
                <a:gd name="connsiteY39" fmla="*/ 31472 h 2199080"/>
                <a:gd name="connsiteX40" fmla="*/ 1180241 w 2043321"/>
                <a:gd name="connsiteY40" fmla="*/ 66483 h 2199080"/>
                <a:gd name="connsiteX41" fmla="*/ 1202146 w 2043321"/>
                <a:gd name="connsiteY41" fmla="*/ 75235 h 2199080"/>
                <a:gd name="connsiteX42" fmla="*/ 1210909 w 2043321"/>
                <a:gd name="connsiteY42" fmla="*/ 83988 h 2199080"/>
                <a:gd name="connsiteX43" fmla="*/ 1219671 w 2043321"/>
                <a:gd name="connsiteY43" fmla="*/ 66483 h 2199080"/>
                <a:gd name="connsiteX44" fmla="*/ 1259101 w 2043321"/>
                <a:gd name="connsiteY44" fmla="*/ 123376 h 2199080"/>
                <a:gd name="connsiteX45" fmla="*/ 1294150 w 2043321"/>
                <a:gd name="connsiteY45" fmla="*/ 118999 h 2199080"/>
                <a:gd name="connsiteX46" fmla="*/ 1250339 w 2043321"/>
                <a:gd name="connsiteY46" fmla="*/ 92741 h 2199080"/>
                <a:gd name="connsiteX47" fmla="*/ 1276625 w 2043321"/>
                <a:gd name="connsiteY47" fmla="*/ 92741 h 2199080"/>
                <a:gd name="connsiteX48" fmla="*/ 1342342 w 2043321"/>
                <a:gd name="connsiteY48" fmla="*/ 123376 h 2199080"/>
                <a:gd name="connsiteX49" fmla="*/ 1438727 w 2043321"/>
                <a:gd name="connsiteY49" fmla="*/ 171515 h 2199080"/>
                <a:gd name="connsiteX50" fmla="*/ 1565779 w 2043321"/>
                <a:gd name="connsiteY50" fmla="*/ 228408 h 2199080"/>
                <a:gd name="connsiteX51" fmla="*/ 1697213 w 2043321"/>
                <a:gd name="connsiteY51" fmla="*/ 311559 h 2199080"/>
                <a:gd name="connsiteX52" fmla="*/ 1732262 w 2043321"/>
                <a:gd name="connsiteY52" fmla="*/ 337817 h 2199080"/>
                <a:gd name="connsiteX53" fmla="*/ 1758549 w 2043321"/>
                <a:gd name="connsiteY53" fmla="*/ 359699 h 2199080"/>
                <a:gd name="connsiteX54" fmla="*/ 1758549 w 2043321"/>
                <a:gd name="connsiteY54" fmla="*/ 364075 h 2199080"/>
                <a:gd name="connsiteX55" fmla="*/ 1841790 w 2043321"/>
                <a:gd name="connsiteY55" fmla="*/ 460355 h 2199080"/>
                <a:gd name="connsiteX56" fmla="*/ 1929412 w 2043321"/>
                <a:gd name="connsiteY56" fmla="*/ 569765 h 2199080"/>
                <a:gd name="connsiteX57" fmla="*/ 1995129 w 2043321"/>
                <a:gd name="connsiteY57" fmla="*/ 718561 h 2199080"/>
                <a:gd name="connsiteX58" fmla="*/ 1999510 w 2043321"/>
                <a:gd name="connsiteY58" fmla="*/ 718561 h 2199080"/>
                <a:gd name="connsiteX59" fmla="*/ 2008273 w 2043321"/>
                <a:gd name="connsiteY59" fmla="*/ 784206 h 2199080"/>
                <a:gd name="connsiteX60" fmla="*/ 2025797 w 2043321"/>
                <a:gd name="connsiteY60" fmla="*/ 849852 h 2199080"/>
                <a:gd name="connsiteX61" fmla="*/ 2034559 w 2043321"/>
                <a:gd name="connsiteY61" fmla="*/ 954885 h 2199080"/>
                <a:gd name="connsiteX62" fmla="*/ 2043321 w 2043321"/>
                <a:gd name="connsiteY62" fmla="*/ 1020530 h 2199080"/>
                <a:gd name="connsiteX63" fmla="*/ 2043321 w 2043321"/>
                <a:gd name="connsiteY63" fmla="*/ 1064294 h 2199080"/>
                <a:gd name="connsiteX64" fmla="*/ 2030178 w 2043321"/>
                <a:gd name="connsiteY64" fmla="*/ 1160573 h 2199080"/>
                <a:gd name="connsiteX65" fmla="*/ 2025797 w 2043321"/>
                <a:gd name="connsiteY65" fmla="*/ 1234971 h 2199080"/>
                <a:gd name="connsiteX66" fmla="*/ 1995129 w 2043321"/>
                <a:gd name="connsiteY66" fmla="*/ 1353133 h 2199080"/>
                <a:gd name="connsiteX67" fmla="*/ 1990748 w 2043321"/>
                <a:gd name="connsiteY67" fmla="*/ 1370639 h 2199080"/>
                <a:gd name="connsiteX68" fmla="*/ 1960080 w 2043321"/>
                <a:gd name="connsiteY68" fmla="*/ 1440661 h 2199080"/>
                <a:gd name="connsiteX69" fmla="*/ 1920650 w 2043321"/>
                <a:gd name="connsiteY69" fmla="*/ 1497554 h 2199080"/>
                <a:gd name="connsiteX70" fmla="*/ 1872457 w 2043321"/>
                <a:gd name="connsiteY70" fmla="*/ 1611339 h 2199080"/>
                <a:gd name="connsiteX71" fmla="*/ 1854933 w 2043321"/>
                <a:gd name="connsiteY71" fmla="*/ 1606963 h 2199080"/>
                <a:gd name="connsiteX72" fmla="*/ 1824265 w 2043321"/>
                <a:gd name="connsiteY72" fmla="*/ 1685737 h 2199080"/>
                <a:gd name="connsiteX73" fmla="*/ 1745405 w 2043321"/>
                <a:gd name="connsiteY73" fmla="*/ 1777641 h 2199080"/>
                <a:gd name="connsiteX74" fmla="*/ 1478157 w 2043321"/>
                <a:gd name="connsiteY74" fmla="*/ 2000835 h 2199080"/>
                <a:gd name="connsiteX75" fmla="*/ 1443108 w 2043321"/>
                <a:gd name="connsiteY75" fmla="*/ 2031470 h 2199080"/>
                <a:gd name="connsiteX76" fmla="*/ 1368629 w 2043321"/>
                <a:gd name="connsiteY76" fmla="*/ 2075233 h 2199080"/>
                <a:gd name="connsiteX77" fmla="*/ 1342342 w 2043321"/>
                <a:gd name="connsiteY77" fmla="*/ 2075233 h 2199080"/>
                <a:gd name="connsiteX78" fmla="*/ 1346723 w 2043321"/>
                <a:gd name="connsiteY78" fmla="*/ 2083986 h 2199080"/>
                <a:gd name="connsiteX79" fmla="*/ 1267863 w 2043321"/>
                <a:gd name="connsiteY79" fmla="*/ 2123373 h 2199080"/>
                <a:gd name="connsiteX80" fmla="*/ 1259101 w 2043321"/>
                <a:gd name="connsiteY80" fmla="*/ 2114621 h 2199080"/>
                <a:gd name="connsiteX81" fmla="*/ 1272244 w 2043321"/>
                <a:gd name="connsiteY81" fmla="*/ 2101492 h 2199080"/>
                <a:gd name="connsiteX82" fmla="*/ 1232814 w 2043321"/>
                <a:gd name="connsiteY82" fmla="*/ 2114621 h 2199080"/>
                <a:gd name="connsiteX83" fmla="*/ 1232814 w 2043321"/>
                <a:gd name="connsiteY83" fmla="*/ 2123373 h 2199080"/>
                <a:gd name="connsiteX84" fmla="*/ 1197765 w 2043321"/>
                <a:gd name="connsiteY84" fmla="*/ 2136502 h 2199080"/>
                <a:gd name="connsiteX85" fmla="*/ 1224052 w 2043321"/>
                <a:gd name="connsiteY85" fmla="*/ 2118997 h 2199080"/>
                <a:gd name="connsiteX86" fmla="*/ 1171478 w 2043321"/>
                <a:gd name="connsiteY86" fmla="*/ 2123373 h 2199080"/>
                <a:gd name="connsiteX87" fmla="*/ 1149573 w 2043321"/>
                <a:gd name="connsiteY87" fmla="*/ 2140879 h 2199080"/>
                <a:gd name="connsiteX88" fmla="*/ 1079475 w 2043321"/>
                <a:gd name="connsiteY88" fmla="*/ 2162761 h 2199080"/>
                <a:gd name="connsiteX89" fmla="*/ 1083856 w 2043321"/>
                <a:gd name="connsiteY89" fmla="*/ 2162761 h 2199080"/>
                <a:gd name="connsiteX90" fmla="*/ 1031283 w 2043321"/>
                <a:gd name="connsiteY90" fmla="*/ 2189019 h 2199080"/>
                <a:gd name="connsiteX91" fmla="*/ 1022520 w 2043321"/>
                <a:gd name="connsiteY91" fmla="*/ 2193395 h 2199080"/>
                <a:gd name="connsiteX92" fmla="*/ 689555 w 2043321"/>
                <a:gd name="connsiteY92" fmla="*/ 2189019 h 2199080"/>
                <a:gd name="connsiteX93" fmla="*/ 693936 w 2043321"/>
                <a:gd name="connsiteY93" fmla="*/ 2189019 h 2199080"/>
                <a:gd name="connsiteX94" fmla="*/ 615076 w 2043321"/>
                <a:gd name="connsiteY94" fmla="*/ 2180266 h 2199080"/>
                <a:gd name="connsiteX95" fmla="*/ 562502 w 2043321"/>
                <a:gd name="connsiteY95" fmla="*/ 2154008 h 2199080"/>
                <a:gd name="connsiteX96" fmla="*/ 501167 w 2043321"/>
                <a:gd name="connsiteY96" fmla="*/ 2154008 h 2199080"/>
                <a:gd name="connsiteX97" fmla="*/ 444213 w 2043321"/>
                <a:gd name="connsiteY97" fmla="*/ 2123373 h 2199080"/>
                <a:gd name="connsiteX98" fmla="*/ 382877 w 2043321"/>
                <a:gd name="connsiteY98" fmla="*/ 2097115 h 2199080"/>
                <a:gd name="connsiteX99" fmla="*/ 374114 w 2043321"/>
                <a:gd name="connsiteY99" fmla="*/ 2079610 h 2199080"/>
                <a:gd name="connsiteX100" fmla="*/ 365352 w 2043321"/>
                <a:gd name="connsiteY100" fmla="*/ 2097115 h 2199080"/>
                <a:gd name="connsiteX101" fmla="*/ 356590 w 2043321"/>
                <a:gd name="connsiteY101" fmla="*/ 2079610 h 2199080"/>
                <a:gd name="connsiteX102" fmla="*/ 352209 w 2043321"/>
                <a:gd name="connsiteY102" fmla="*/ 2083986 h 2199080"/>
                <a:gd name="connsiteX103" fmla="*/ 273349 w 2043321"/>
                <a:gd name="connsiteY103" fmla="*/ 2031470 h 2199080"/>
                <a:gd name="connsiteX104" fmla="*/ 330303 w 2043321"/>
                <a:gd name="connsiteY104" fmla="*/ 2053352 h 2199080"/>
                <a:gd name="connsiteX105" fmla="*/ 339066 w 2043321"/>
                <a:gd name="connsiteY105" fmla="*/ 2070857 h 2199080"/>
                <a:gd name="connsiteX106" fmla="*/ 343447 w 2043321"/>
                <a:gd name="connsiteY106" fmla="*/ 2062104 h 2199080"/>
                <a:gd name="connsiteX107" fmla="*/ 365352 w 2043321"/>
                <a:gd name="connsiteY107" fmla="*/ 2075233 h 2199080"/>
                <a:gd name="connsiteX108" fmla="*/ 382877 w 2043321"/>
                <a:gd name="connsiteY108" fmla="*/ 2053352 h 2199080"/>
                <a:gd name="connsiteX109" fmla="*/ 282111 w 2043321"/>
                <a:gd name="connsiteY109" fmla="*/ 1970201 h 2199080"/>
                <a:gd name="connsiteX110" fmla="*/ 247062 w 2043321"/>
                <a:gd name="connsiteY110" fmla="*/ 1935190 h 2199080"/>
                <a:gd name="connsiteX111" fmla="*/ 212013 w 2043321"/>
                <a:gd name="connsiteY111" fmla="*/ 1926437 h 2199080"/>
                <a:gd name="connsiteX112" fmla="*/ 216394 w 2043321"/>
                <a:gd name="connsiteY112" fmla="*/ 1917685 h 2199080"/>
                <a:gd name="connsiteX113" fmla="*/ 172583 w 2043321"/>
                <a:gd name="connsiteY113" fmla="*/ 1882674 h 2199080"/>
                <a:gd name="connsiteX114" fmla="*/ 181345 w 2043321"/>
                <a:gd name="connsiteY114" fmla="*/ 1887050 h 2199080"/>
                <a:gd name="connsiteX115" fmla="*/ 185726 w 2043321"/>
                <a:gd name="connsiteY115" fmla="*/ 1882674 h 2199080"/>
                <a:gd name="connsiteX116" fmla="*/ 115628 w 2043321"/>
                <a:gd name="connsiteY116" fmla="*/ 1834533 h 2199080"/>
                <a:gd name="connsiteX117" fmla="*/ 120010 w 2043321"/>
                <a:gd name="connsiteY117" fmla="*/ 1830157 h 2199080"/>
                <a:gd name="connsiteX118" fmla="*/ 111247 w 2043321"/>
                <a:gd name="connsiteY118" fmla="*/ 1821404 h 2199080"/>
                <a:gd name="connsiteX119" fmla="*/ 106867 w 2043321"/>
                <a:gd name="connsiteY119" fmla="*/ 1825781 h 2199080"/>
                <a:gd name="connsiteX120" fmla="*/ 105771 w 2043321"/>
                <a:gd name="connsiteY120" fmla="*/ 1824686 h 2199080"/>
                <a:gd name="connsiteX121" fmla="*/ 100733 w 2043321"/>
                <a:gd name="connsiteY121" fmla="*/ 1819654 h 2199080"/>
                <a:gd name="connsiteX122" fmla="*/ 102485 w 2043321"/>
                <a:gd name="connsiteY122" fmla="*/ 1817028 h 2199080"/>
                <a:gd name="connsiteX123" fmla="*/ 102485 w 2043321"/>
                <a:gd name="connsiteY123" fmla="*/ 1790770 h 2199080"/>
                <a:gd name="connsiteX124" fmla="*/ 67436 w 2043321"/>
                <a:gd name="connsiteY124" fmla="*/ 1768888 h 2199080"/>
                <a:gd name="connsiteX125" fmla="*/ 58674 w 2043321"/>
                <a:gd name="connsiteY125" fmla="*/ 1773264 h 2199080"/>
                <a:gd name="connsiteX126" fmla="*/ 71817 w 2043321"/>
                <a:gd name="connsiteY126" fmla="*/ 1751382 h 2199080"/>
                <a:gd name="connsiteX127" fmla="*/ 150678 w 2043321"/>
                <a:gd name="connsiteY127" fmla="*/ 1808275 h 2199080"/>
                <a:gd name="connsiteX128" fmla="*/ 181345 w 2043321"/>
                <a:gd name="connsiteY128" fmla="*/ 1817028 h 2199080"/>
                <a:gd name="connsiteX129" fmla="*/ 190108 w 2043321"/>
                <a:gd name="connsiteY129" fmla="*/ 1825781 h 2199080"/>
                <a:gd name="connsiteX130" fmla="*/ 198870 w 2043321"/>
                <a:gd name="connsiteY130" fmla="*/ 1852039 h 2199080"/>
                <a:gd name="connsiteX131" fmla="*/ 229538 w 2043321"/>
                <a:gd name="connsiteY131" fmla="*/ 1865168 h 2199080"/>
                <a:gd name="connsiteX132" fmla="*/ 190108 w 2043321"/>
                <a:gd name="connsiteY132" fmla="*/ 1873921 h 2199080"/>
                <a:gd name="connsiteX133" fmla="*/ 251443 w 2043321"/>
                <a:gd name="connsiteY133" fmla="*/ 1939566 h 2199080"/>
                <a:gd name="connsiteX134" fmla="*/ 308397 w 2043321"/>
                <a:gd name="connsiteY134" fmla="*/ 1970201 h 2199080"/>
                <a:gd name="connsiteX135" fmla="*/ 417926 w 2043321"/>
                <a:gd name="connsiteY135" fmla="*/ 2040223 h 2199080"/>
                <a:gd name="connsiteX136" fmla="*/ 422307 w 2043321"/>
                <a:gd name="connsiteY136" fmla="*/ 2048975 h 2199080"/>
                <a:gd name="connsiteX137" fmla="*/ 483643 w 2043321"/>
                <a:gd name="connsiteY137" fmla="*/ 2062104 h 2199080"/>
                <a:gd name="connsiteX138" fmla="*/ 812226 w 2043321"/>
                <a:gd name="connsiteY138" fmla="*/ 2132126 h 2199080"/>
                <a:gd name="connsiteX139" fmla="*/ 829751 w 2043321"/>
                <a:gd name="connsiteY139" fmla="*/ 2127750 h 2199080"/>
                <a:gd name="connsiteX140" fmla="*/ 877943 w 2043321"/>
                <a:gd name="connsiteY140" fmla="*/ 2127750 h 2199080"/>
                <a:gd name="connsiteX141" fmla="*/ 899849 w 2043321"/>
                <a:gd name="connsiteY141" fmla="*/ 2105868 h 2199080"/>
                <a:gd name="connsiteX142" fmla="*/ 930517 w 2043321"/>
                <a:gd name="connsiteY142" fmla="*/ 2123373 h 2199080"/>
                <a:gd name="connsiteX143" fmla="*/ 921754 w 2043321"/>
                <a:gd name="connsiteY143" fmla="*/ 2097115 h 2199080"/>
                <a:gd name="connsiteX144" fmla="*/ 939279 w 2043321"/>
                <a:gd name="connsiteY144" fmla="*/ 2114621 h 2199080"/>
                <a:gd name="connsiteX145" fmla="*/ 1000615 w 2043321"/>
                <a:gd name="connsiteY145" fmla="*/ 2097115 h 2199080"/>
                <a:gd name="connsiteX146" fmla="*/ 1000615 w 2043321"/>
                <a:gd name="connsiteY146" fmla="*/ 2088363 h 2199080"/>
                <a:gd name="connsiteX147" fmla="*/ 1035664 w 2043321"/>
                <a:gd name="connsiteY147" fmla="*/ 2088363 h 2199080"/>
                <a:gd name="connsiteX148" fmla="*/ 1066331 w 2043321"/>
                <a:gd name="connsiteY148" fmla="*/ 2066481 h 2199080"/>
                <a:gd name="connsiteX149" fmla="*/ 1092618 w 2043321"/>
                <a:gd name="connsiteY149" fmla="*/ 2079610 h 2199080"/>
                <a:gd name="connsiteX150" fmla="*/ 1153954 w 2043321"/>
                <a:gd name="connsiteY150" fmla="*/ 2066481 h 2199080"/>
                <a:gd name="connsiteX151" fmla="*/ 1180241 w 2043321"/>
                <a:gd name="connsiteY151" fmla="*/ 2044599 h 2199080"/>
                <a:gd name="connsiteX152" fmla="*/ 1219671 w 2043321"/>
                <a:gd name="connsiteY152" fmla="*/ 2031470 h 2199080"/>
                <a:gd name="connsiteX153" fmla="*/ 1254720 w 2043321"/>
                <a:gd name="connsiteY153" fmla="*/ 2022717 h 2199080"/>
                <a:gd name="connsiteX154" fmla="*/ 1285387 w 2043321"/>
                <a:gd name="connsiteY154" fmla="*/ 1987706 h 2199080"/>
                <a:gd name="connsiteX155" fmla="*/ 1316055 w 2043321"/>
                <a:gd name="connsiteY155" fmla="*/ 1970201 h 2199080"/>
                <a:gd name="connsiteX156" fmla="*/ 1298531 w 2043321"/>
                <a:gd name="connsiteY156" fmla="*/ 1961448 h 2199080"/>
                <a:gd name="connsiteX157" fmla="*/ 1294150 w 2043321"/>
                <a:gd name="connsiteY157" fmla="*/ 1965825 h 2199080"/>
                <a:gd name="connsiteX158" fmla="*/ 1285387 w 2043321"/>
                <a:gd name="connsiteY158" fmla="*/ 1948319 h 2199080"/>
                <a:gd name="connsiteX159" fmla="*/ 1320436 w 2043321"/>
                <a:gd name="connsiteY159" fmla="*/ 1926437 h 2199080"/>
                <a:gd name="connsiteX160" fmla="*/ 1285387 w 2043321"/>
                <a:gd name="connsiteY160" fmla="*/ 1926437 h 2199080"/>
                <a:gd name="connsiteX161" fmla="*/ 1285387 w 2043321"/>
                <a:gd name="connsiteY161" fmla="*/ 1904555 h 2199080"/>
                <a:gd name="connsiteX162" fmla="*/ 1245958 w 2043321"/>
                <a:gd name="connsiteY162" fmla="*/ 1913308 h 2199080"/>
                <a:gd name="connsiteX163" fmla="*/ 1083856 w 2043321"/>
                <a:gd name="connsiteY163" fmla="*/ 1970201 h 2199080"/>
                <a:gd name="connsiteX164" fmla="*/ 1053188 w 2043321"/>
                <a:gd name="connsiteY164" fmla="*/ 1970201 h 2199080"/>
                <a:gd name="connsiteX165" fmla="*/ 1040045 w 2043321"/>
                <a:gd name="connsiteY165" fmla="*/ 1983330 h 2199080"/>
                <a:gd name="connsiteX166" fmla="*/ 1040045 w 2043321"/>
                <a:gd name="connsiteY166" fmla="*/ 1974577 h 2199080"/>
                <a:gd name="connsiteX167" fmla="*/ 1009377 w 2043321"/>
                <a:gd name="connsiteY167" fmla="*/ 1970201 h 2199080"/>
                <a:gd name="connsiteX168" fmla="*/ 1004996 w 2043321"/>
                <a:gd name="connsiteY168" fmla="*/ 1970201 h 2199080"/>
                <a:gd name="connsiteX169" fmla="*/ 996234 w 2043321"/>
                <a:gd name="connsiteY169" fmla="*/ 1974577 h 2199080"/>
                <a:gd name="connsiteX170" fmla="*/ 965566 w 2043321"/>
                <a:gd name="connsiteY170" fmla="*/ 2000835 h 2199080"/>
                <a:gd name="connsiteX171" fmla="*/ 961184 w 2043321"/>
                <a:gd name="connsiteY171" fmla="*/ 1970201 h 2199080"/>
                <a:gd name="connsiteX172" fmla="*/ 930517 w 2043321"/>
                <a:gd name="connsiteY172" fmla="*/ 1978954 h 2199080"/>
                <a:gd name="connsiteX173" fmla="*/ 939279 w 2043321"/>
                <a:gd name="connsiteY173" fmla="*/ 1983330 h 2199080"/>
                <a:gd name="connsiteX174" fmla="*/ 939279 w 2043321"/>
                <a:gd name="connsiteY174" fmla="*/ 1987706 h 2199080"/>
                <a:gd name="connsiteX175" fmla="*/ 921754 w 2043321"/>
                <a:gd name="connsiteY175" fmla="*/ 1974577 h 2199080"/>
                <a:gd name="connsiteX176" fmla="*/ 772796 w 2043321"/>
                <a:gd name="connsiteY176" fmla="*/ 1970201 h 2199080"/>
                <a:gd name="connsiteX177" fmla="*/ 768415 w 2043321"/>
                <a:gd name="connsiteY177" fmla="*/ 1987706 h 2199080"/>
                <a:gd name="connsiteX178" fmla="*/ 746510 w 2043321"/>
                <a:gd name="connsiteY178" fmla="*/ 1978954 h 2199080"/>
                <a:gd name="connsiteX179" fmla="*/ 759653 w 2043321"/>
                <a:gd name="connsiteY179" fmla="*/ 1970201 h 2199080"/>
                <a:gd name="connsiteX180" fmla="*/ 685174 w 2043321"/>
                <a:gd name="connsiteY180" fmla="*/ 1957072 h 2199080"/>
                <a:gd name="connsiteX181" fmla="*/ 540597 w 2043321"/>
                <a:gd name="connsiteY181" fmla="*/ 1908932 h 2199080"/>
                <a:gd name="connsiteX182" fmla="*/ 523073 w 2043321"/>
                <a:gd name="connsiteY182" fmla="*/ 1891426 h 2199080"/>
                <a:gd name="connsiteX183" fmla="*/ 523073 w 2043321"/>
                <a:gd name="connsiteY183" fmla="*/ 1900179 h 2199080"/>
                <a:gd name="connsiteX184" fmla="*/ 391639 w 2043321"/>
                <a:gd name="connsiteY184" fmla="*/ 1795146 h 2199080"/>
                <a:gd name="connsiteX185" fmla="*/ 409163 w 2043321"/>
                <a:gd name="connsiteY185" fmla="*/ 1782017 h 2199080"/>
                <a:gd name="connsiteX186" fmla="*/ 365352 w 2043321"/>
                <a:gd name="connsiteY186" fmla="*/ 1733877 h 2199080"/>
                <a:gd name="connsiteX187" fmla="*/ 365352 w 2043321"/>
                <a:gd name="connsiteY187" fmla="*/ 1738253 h 2199080"/>
                <a:gd name="connsiteX188" fmla="*/ 330303 w 2043321"/>
                <a:gd name="connsiteY188" fmla="*/ 1711995 h 2199080"/>
                <a:gd name="connsiteX189" fmla="*/ 308397 w 2043321"/>
                <a:gd name="connsiteY189" fmla="*/ 1690113 h 2199080"/>
                <a:gd name="connsiteX190" fmla="*/ 220775 w 2043321"/>
                <a:gd name="connsiteY190" fmla="*/ 1585081 h 2199080"/>
                <a:gd name="connsiteX191" fmla="*/ 155059 w 2043321"/>
                <a:gd name="connsiteY191" fmla="*/ 1506306 h 2199080"/>
                <a:gd name="connsiteX192" fmla="*/ 76198 w 2043321"/>
                <a:gd name="connsiteY192" fmla="*/ 1313746 h 2199080"/>
                <a:gd name="connsiteX193" fmla="*/ 63055 w 2043321"/>
                <a:gd name="connsiteY193" fmla="*/ 1208713 h 2199080"/>
                <a:gd name="connsiteX194" fmla="*/ 41149 w 2043321"/>
                <a:gd name="connsiteY194" fmla="*/ 1125563 h 2199080"/>
                <a:gd name="connsiteX195" fmla="*/ 41149 w 2043321"/>
                <a:gd name="connsiteY195" fmla="*/ 1099304 h 2199080"/>
                <a:gd name="connsiteX196" fmla="*/ 41149 w 2043321"/>
                <a:gd name="connsiteY196" fmla="*/ 1103681 h 2199080"/>
                <a:gd name="connsiteX197" fmla="*/ 32387 w 2043321"/>
                <a:gd name="connsiteY197" fmla="*/ 1103681 h 2199080"/>
                <a:gd name="connsiteX198" fmla="*/ 58674 w 2043321"/>
                <a:gd name="connsiteY198" fmla="*/ 1033659 h 2199080"/>
                <a:gd name="connsiteX199" fmla="*/ 80579 w 2043321"/>
                <a:gd name="connsiteY199" fmla="*/ 862981 h 2199080"/>
                <a:gd name="connsiteX200" fmla="*/ 102485 w 2043321"/>
                <a:gd name="connsiteY200" fmla="*/ 766701 h 2199080"/>
                <a:gd name="connsiteX201" fmla="*/ 63055 w 2043321"/>
                <a:gd name="connsiteY201" fmla="*/ 819217 h 2199080"/>
                <a:gd name="connsiteX202" fmla="*/ 54292 w 2043321"/>
                <a:gd name="connsiteY202" fmla="*/ 792959 h 2199080"/>
                <a:gd name="connsiteX203" fmla="*/ 10481 w 2043321"/>
                <a:gd name="connsiteY203" fmla="*/ 906744 h 2199080"/>
                <a:gd name="connsiteX204" fmla="*/ 1720 w 2043321"/>
                <a:gd name="connsiteY204" fmla="*/ 871733 h 2199080"/>
                <a:gd name="connsiteX205" fmla="*/ 6100 w 2043321"/>
                <a:gd name="connsiteY205" fmla="*/ 871733 h 2199080"/>
                <a:gd name="connsiteX206" fmla="*/ 41149 w 2043321"/>
                <a:gd name="connsiteY206" fmla="*/ 762324 h 2199080"/>
                <a:gd name="connsiteX207" fmla="*/ 58674 w 2043321"/>
                <a:gd name="connsiteY207" fmla="*/ 749195 h 2199080"/>
                <a:gd name="connsiteX208" fmla="*/ 67436 w 2043321"/>
                <a:gd name="connsiteY208" fmla="*/ 757948 h 2199080"/>
                <a:gd name="connsiteX209" fmla="*/ 124391 w 2043321"/>
                <a:gd name="connsiteY209" fmla="*/ 631034 h 2199080"/>
                <a:gd name="connsiteX210" fmla="*/ 111247 w 2043321"/>
                <a:gd name="connsiteY210" fmla="*/ 556636 h 2199080"/>
                <a:gd name="connsiteX211" fmla="*/ 115628 w 2043321"/>
                <a:gd name="connsiteY211" fmla="*/ 574141 h 2199080"/>
                <a:gd name="connsiteX212" fmla="*/ 120010 w 2043321"/>
                <a:gd name="connsiteY212" fmla="*/ 539130 h 2199080"/>
                <a:gd name="connsiteX213" fmla="*/ 141915 w 2043321"/>
                <a:gd name="connsiteY213" fmla="*/ 521625 h 2199080"/>
                <a:gd name="connsiteX214" fmla="*/ 150678 w 2043321"/>
                <a:gd name="connsiteY214" fmla="*/ 447226 h 2199080"/>
                <a:gd name="connsiteX215" fmla="*/ 128772 w 2043321"/>
                <a:gd name="connsiteY215" fmla="*/ 469108 h 2199080"/>
                <a:gd name="connsiteX216" fmla="*/ 163821 w 2043321"/>
                <a:gd name="connsiteY216" fmla="*/ 434097 h 2199080"/>
                <a:gd name="connsiteX217" fmla="*/ 168202 w 2043321"/>
                <a:gd name="connsiteY217" fmla="*/ 416592 h 2199080"/>
                <a:gd name="connsiteX218" fmla="*/ 190108 w 2043321"/>
                <a:gd name="connsiteY218" fmla="*/ 377204 h 2199080"/>
                <a:gd name="connsiteX219" fmla="*/ 321541 w 2043321"/>
                <a:gd name="connsiteY219" fmla="*/ 250290 h 2199080"/>
                <a:gd name="connsiteX220" fmla="*/ 308397 w 2043321"/>
                <a:gd name="connsiteY220" fmla="*/ 241537 h 2199080"/>
                <a:gd name="connsiteX221" fmla="*/ 339066 w 2043321"/>
                <a:gd name="connsiteY221" fmla="*/ 228408 h 2199080"/>
                <a:gd name="connsiteX222" fmla="*/ 325374 w 2043321"/>
                <a:gd name="connsiteY222" fmla="*/ 223485 h 2199080"/>
                <a:gd name="connsiteX223" fmla="*/ 318973 w 2043321"/>
                <a:gd name="connsiteY223" fmla="*/ 225648 h 2199080"/>
                <a:gd name="connsiteX224" fmla="*/ 327223 w 2043321"/>
                <a:gd name="connsiteY224" fmla="*/ 213091 h 2199080"/>
                <a:gd name="connsiteX225" fmla="*/ 369733 w 2043321"/>
                <a:gd name="connsiteY225" fmla="*/ 193397 h 2199080"/>
                <a:gd name="connsiteX226" fmla="*/ 378496 w 2043321"/>
                <a:gd name="connsiteY226" fmla="*/ 206526 h 2199080"/>
                <a:gd name="connsiteX227" fmla="*/ 391639 w 2043321"/>
                <a:gd name="connsiteY227" fmla="*/ 193397 h 2199080"/>
                <a:gd name="connsiteX228" fmla="*/ 575646 w 2043321"/>
                <a:gd name="connsiteY228" fmla="*/ 88365 h 2199080"/>
                <a:gd name="connsiteX229" fmla="*/ 720223 w 2043321"/>
                <a:gd name="connsiteY229" fmla="*/ 40224 h 2199080"/>
                <a:gd name="connsiteX230" fmla="*/ 799083 w 2043321"/>
                <a:gd name="connsiteY230" fmla="*/ 18343 h 2199080"/>
                <a:gd name="connsiteX231" fmla="*/ 956804 w 2043321"/>
                <a:gd name="connsiteY231" fmla="*/ 13966 h 2199080"/>
                <a:gd name="connsiteX232" fmla="*/ 977272 w 2043321"/>
                <a:gd name="connsiteY232" fmla="*/ 906 h 2199080"/>
                <a:gd name="connsiteX233" fmla="*/ 993454 w 2043321"/>
                <a:gd name="connsiteY233" fmla="*/ 511 h 219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2043321" h="2199080">
                  <a:moveTo>
                    <a:pt x="98104" y="1817028"/>
                  </a:moveTo>
                  <a:lnTo>
                    <a:pt x="100733" y="1819654"/>
                  </a:lnTo>
                  <a:lnTo>
                    <a:pt x="100295" y="1820310"/>
                  </a:lnTo>
                  <a:cubicBezTo>
                    <a:pt x="99199" y="1820310"/>
                    <a:pt x="98104" y="1819217"/>
                    <a:pt x="98104" y="1817028"/>
                  </a:cubicBezTo>
                  <a:close/>
                  <a:moveTo>
                    <a:pt x="318973" y="225648"/>
                  </a:moveTo>
                  <a:lnTo>
                    <a:pt x="317160" y="228408"/>
                  </a:lnTo>
                  <a:lnTo>
                    <a:pt x="316240" y="226569"/>
                  </a:lnTo>
                  <a:lnTo>
                    <a:pt x="316270" y="226562"/>
                  </a:lnTo>
                  <a:close/>
                  <a:moveTo>
                    <a:pt x="308397" y="206526"/>
                  </a:moveTo>
                  <a:cubicBezTo>
                    <a:pt x="308397" y="206526"/>
                    <a:pt x="308397" y="206526"/>
                    <a:pt x="312779" y="215279"/>
                  </a:cubicBezTo>
                  <a:cubicBezTo>
                    <a:pt x="312779" y="215279"/>
                    <a:pt x="312779" y="215279"/>
                    <a:pt x="312779" y="219655"/>
                  </a:cubicBezTo>
                  <a:cubicBezTo>
                    <a:pt x="312779" y="219655"/>
                    <a:pt x="312779" y="219655"/>
                    <a:pt x="313326" y="220749"/>
                  </a:cubicBezTo>
                  <a:lnTo>
                    <a:pt x="316240" y="226569"/>
                  </a:lnTo>
                  <a:lnTo>
                    <a:pt x="308397" y="228408"/>
                  </a:lnTo>
                  <a:cubicBezTo>
                    <a:pt x="290873" y="250290"/>
                    <a:pt x="251443" y="245913"/>
                    <a:pt x="242681" y="280924"/>
                  </a:cubicBezTo>
                  <a:cubicBezTo>
                    <a:pt x="233919" y="289677"/>
                    <a:pt x="198870" y="298430"/>
                    <a:pt x="203251" y="320312"/>
                  </a:cubicBezTo>
                  <a:cubicBezTo>
                    <a:pt x="172583" y="311559"/>
                    <a:pt x="159439" y="355323"/>
                    <a:pt x="137534" y="364075"/>
                  </a:cubicBezTo>
                  <a:cubicBezTo>
                    <a:pt x="128772" y="333441"/>
                    <a:pt x="181345" y="342193"/>
                    <a:pt x="176964" y="307182"/>
                  </a:cubicBezTo>
                  <a:cubicBezTo>
                    <a:pt x="163821" y="311559"/>
                    <a:pt x="146296" y="294053"/>
                    <a:pt x="141915" y="315935"/>
                  </a:cubicBezTo>
                  <a:cubicBezTo>
                    <a:pt x="133153" y="324688"/>
                    <a:pt x="120010" y="333441"/>
                    <a:pt x="111247" y="324688"/>
                  </a:cubicBezTo>
                  <a:cubicBezTo>
                    <a:pt x="111247" y="324688"/>
                    <a:pt x="111247" y="324688"/>
                    <a:pt x="128772" y="302806"/>
                  </a:cubicBezTo>
                  <a:cubicBezTo>
                    <a:pt x="128772" y="302806"/>
                    <a:pt x="128772" y="302806"/>
                    <a:pt x="137534" y="311559"/>
                  </a:cubicBezTo>
                  <a:cubicBezTo>
                    <a:pt x="137534" y="311559"/>
                    <a:pt x="137534" y="311559"/>
                    <a:pt x="159439" y="280924"/>
                  </a:cubicBezTo>
                  <a:cubicBezTo>
                    <a:pt x="159439" y="280924"/>
                    <a:pt x="159439" y="280924"/>
                    <a:pt x="163821" y="289677"/>
                  </a:cubicBezTo>
                  <a:cubicBezTo>
                    <a:pt x="176964" y="285301"/>
                    <a:pt x="181345" y="267795"/>
                    <a:pt x="194489" y="272172"/>
                  </a:cubicBezTo>
                  <a:cubicBezTo>
                    <a:pt x="194489" y="272172"/>
                    <a:pt x="194489" y="272172"/>
                    <a:pt x="198870" y="272172"/>
                  </a:cubicBezTo>
                  <a:cubicBezTo>
                    <a:pt x="181345" y="285301"/>
                    <a:pt x="190108" y="289677"/>
                    <a:pt x="185726" y="307182"/>
                  </a:cubicBezTo>
                  <a:cubicBezTo>
                    <a:pt x="198870" y="298430"/>
                    <a:pt x="242681" y="276548"/>
                    <a:pt x="212013" y="254666"/>
                  </a:cubicBezTo>
                  <a:cubicBezTo>
                    <a:pt x="238300" y="259042"/>
                    <a:pt x="233919" y="237161"/>
                    <a:pt x="255824" y="232784"/>
                  </a:cubicBezTo>
                  <a:cubicBezTo>
                    <a:pt x="255824" y="237161"/>
                    <a:pt x="251443" y="237161"/>
                    <a:pt x="255824" y="241537"/>
                  </a:cubicBezTo>
                  <a:cubicBezTo>
                    <a:pt x="255824" y="241537"/>
                    <a:pt x="255824" y="241537"/>
                    <a:pt x="260205" y="250290"/>
                  </a:cubicBezTo>
                  <a:cubicBezTo>
                    <a:pt x="264586" y="232784"/>
                    <a:pt x="286492" y="215279"/>
                    <a:pt x="299636" y="215279"/>
                  </a:cubicBezTo>
                  <a:cubicBezTo>
                    <a:pt x="299636" y="215279"/>
                    <a:pt x="299636" y="215279"/>
                    <a:pt x="308397" y="206526"/>
                  </a:cubicBezTo>
                  <a:close/>
                  <a:moveTo>
                    <a:pt x="993454" y="511"/>
                  </a:moveTo>
                  <a:cubicBezTo>
                    <a:pt x="1009925" y="2598"/>
                    <a:pt x="1027175" y="10137"/>
                    <a:pt x="1044426" y="5213"/>
                  </a:cubicBezTo>
                  <a:cubicBezTo>
                    <a:pt x="1044426" y="13966"/>
                    <a:pt x="1044426" y="18343"/>
                    <a:pt x="1040045" y="22719"/>
                  </a:cubicBezTo>
                  <a:cubicBezTo>
                    <a:pt x="1044426" y="27095"/>
                    <a:pt x="1061951" y="35848"/>
                    <a:pt x="1066331" y="22719"/>
                  </a:cubicBezTo>
                  <a:cubicBezTo>
                    <a:pt x="1066331" y="22719"/>
                    <a:pt x="1066331" y="22719"/>
                    <a:pt x="1066331" y="18343"/>
                  </a:cubicBezTo>
                  <a:cubicBezTo>
                    <a:pt x="1075094" y="22719"/>
                    <a:pt x="1070712" y="40224"/>
                    <a:pt x="1088237" y="35848"/>
                  </a:cubicBezTo>
                  <a:cubicBezTo>
                    <a:pt x="1092618" y="13966"/>
                    <a:pt x="1096999" y="40224"/>
                    <a:pt x="1105762" y="31472"/>
                  </a:cubicBezTo>
                  <a:cubicBezTo>
                    <a:pt x="1123286" y="53354"/>
                    <a:pt x="1153954" y="48977"/>
                    <a:pt x="1180241" y="66483"/>
                  </a:cubicBezTo>
                  <a:cubicBezTo>
                    <a:pt x="1197765" y="66483"/>
                    <a:pt x="1197765" y="62106"/>
                    <a:pt x="1202146" y="75235"/>
                  </a:cubicBezTo>
                  <a:cubicBezTo>
                    <a:pt x="1202146" y="75235"/>
                    <a:pt x="1202146" y="75235"/>
                    <a:pt x="1210909" y="83988"/>
                  </a:cubicBezTo>
                  <a:cubicBezTo>
                    <a:pt x="1210909" y="83988"/>
                    <a:pt x="1210909" y="83988"/>
                    <a:pt x="1219671" y="66483"/>
                  </a:cubicBezTo>
                  <a:cubicBezTo>
                    <a:pt x="1232814" y="79612"/>
                    <a:pt x="1228433" y="114623"/>
                    <a:pt x="1259101" y="123376"/>
                  </a:cubicBezTo>
                  <a:cubicBezTo>
                    <a:pt x="1259101" y="123376"/>
                    <a:pt x="1259101" y="123376"/>
                    <a:pt x="1294150" y="118999"/>
                  </a:cubicBezTo>
                  <a:cubicBezTo>
                    <a:pt x="1294150" y="105870"/>
                    <a:pt x="1263482" y="97117"/>
                    <a:pt x="1250339" y="92741"/>
                  </a:cubicBezTo>
                  <a:cubicBezTo>
                    <a:pt x="1245958" y="79612"/>
                    <a:pt x="1276625" y="114623"/>
                    <a:pt x="1276625" y="92741"/>
                  </a:cubicBezTo>
                  <a:cubicBezTo>
                    <a:pt x="1298531" y="101494"/>
                    <a:pt x="1329199" y="101494"/>
                    <a:pt x="1342342" y="123376"/>
                  </a:cubicBezTo>
                  <a:cubicBezTo>
                    <a:pt x="1373010" y="136505"/>
                    <a:pt x="1403678" y="158386"/>
                    <a:pt x="1438727" y="171515"/>
                  </a:cubicBezTo>
                  <a:cubicBezTo>
                    <a:pt x="1473776" y="210903"/>
                    <a:pt x="1530730" y="184644"/>
                    <a:pt x="1565779" y="228408"/>
                  </a:cubicBezTo>
                  <a:cubicBezTo>
                    <a:pt x="1613971" y="250290"/>
                    <a:pt x="1653402" y="294053"/>
                    <a:pt x="1697213" y="311559"/>
                  </a:cubicBezTo>
                  <a:cubicBezTo>
                    <a:pt x="1710356" y="324688"/>
                    <a:pt x="1719118" y="337817"/>
                    <a:pt x="1732262" y="337817"/>
                  </a:cubicBezTo>
                  <a:cubicBezTo>
                    <a:pt x="1732262" y="355323"/>
                    <a:pt x="1749786" y="350946"/>
                    <a:pt x="1758549" y="359699"/>
                  </a:cubicBezTo>
                  <a:cubicBezTo>
                    <a:pt x="1758549" y="359699"/>
                    <a:pt x="1758549" y="359699"/>
                    <a:pt x="1758549" y="364075"/>
                  </a:cubicBezTo>
                  <a:cubicBezTo>
                    <a:pt x="1793597" y="394710"/>
                    <a:pt x="1824265" y="420968"/>
                    <a:pt x="1841790" y="460355"/>
                  </a:cubicBezTo>
                  <a:cubicBezTo>
                    <a:pt x="1872457" y="473485"/>
                    <a:pt x="1898744" y="530377"/>
                    <a:pt x="1929412" y="569765"/>
                  </a:cubicBezTo>
                  <a:cubicBezTo>
                    <a:pt x="1946937" y="617905"/>
                    <a:pt x="1981986" y="670421"/>
                    <a:pt x="1995129" y="718561"/>
                  </a:cubicBezTo>
                  <a:cubicBezTo>
                    <a:pt x="1995129" y="718561"/>
                    <a:pt x="1995129" y="718561"/>
                    <a:pt x="1999510" y="718561"/>
                  </a:cubicBezTo>
                  <a:cubicBezTo>
                    <a:pt x="1995129" y="749195"/>
                    <a:pt x="2017034" y="762324"/>
                    <a:pt x="2008273" y="784206"/>
                  </a:cubicBezTo>
                  <a:cubicBezTo>
                    <a:pt x="2025797" y="801712"/>
                    <a:pt x="2017034" y="827970"/>
                    <a:pt x="2025797" y="849852"/>
                  </a:cubicBezTo>
                  <a:cubicBezTo>
                    <a:pt x="2025797" y="884863"/>
                    <a:pt x="2030178" y="919874"/>
                    <a:pt x="2034559" y="954885"/>
                  </a:cubicBezTo>
                  <a:cubicBezTo>
                    <a:pt x="2056465" y="976766"/>
                    <a:pt x="2025797" y="998648"/>
                    <a:pt x="2043321" y="1020530"/>
                  </a:cubicBezTo>
                  <a:cubicBezTo>
                    <a:pt x="2038940" y="1038036"/>
                    <a:pt x="2043321" y="1046788"/>
                    <a:pt x="2043321" y="1064294"/>
                  </a:cubicBezTo>
                  <a:cubicBezTo>
                    <a:pt x="2043321" y="1064294"/>
                    <a:pt x="2043321" y="1064294"/>
                    <a:pt x="2030178" y="1160573"/>
                  </a:cubicBezTo>
                  <a:cubicBezTo>
                    <a:pt x="2038940" y="1186832"/>
                    <a:pt x="2030178" y="1208713"/>
                    <a:pt x="2025797" y="1234971"/>
                  </a:cubicBezTo>
                  <a:cubicBezTo>
                    <a:pt x="2021416" y="1278735"/>
                    <a:pt x="1995129" y="1309370"/>
                    <a:pt x="1995129" y="1353133"/>
                  </a:cubicBezTo>
                  <a:cubicBezTo>
                    <a:pt x="1986367" y="1348757"/>
                    <a:pt x="1995129" y="1366263"/>
                    <a:pt x="1990748" y="1370639"/>
                  </a:cubicBezTo>
                  <a:cubicBezTo>
                    <a:pt x="1964461" y="1383768"/>
                    <a:pt x="1968842" y="1418779"/>
                    <a:pt x="1960080" y="1440661"/>
                  </a:cubicBezTo>
                  <a:cubicBezTo>
                    <a:pt x="1942556" y="1458166"/>
                    <a:pt x="1942556" y="1493177"/>
                    <a:pt x="1920650" y="1497554"/>
                  </a:cubicBezTo>
                  <a:cubicBezTo>
                    <a:pt x="1907507" y="1541317"/>
                    <a:pt x="1881220" y="1567575"/>
                    <a:pt x="1872457" y="1611339"/>
                  </a:cubicBezTo>
                  <a:cubicBezTo>
                    <a:pt x="1863695" y="1611339"/>
                    <a:pt x="1859314" y="1606963"/>
                    <a:pt x="1854933" y="1606963"/>
                  </a:cubicBezTo>
                  <a:cubicBezTo>
                    <a:pt x="1859314" y="1646350"/>
                    <a:pt x="1802360" y="1646350"/>
                    <a:pt x="1824265" y="1685737"/>
                  </a:cubicBezTo>
                  <a:cubicBezTo>
                    <a:pt x="1793597" y="1711995"/>
                    <a:pt x="1767310" y="1738253"/>
                    <a:pt x="1745405" y="1777641"/>
                  </a:cubicBezTo>
                  <a:cubicBezTo>
                    <a:pt x="1662164" y="1856415"/>
                    <a:pt x="1578922" y="1935190"/>
                    <a:pt x="1478157" y="2000835"/>
                  </a:cubicBezTo>
                  <a:cubicBezTo>
                    <a:pt x="1460633" y="1992083"/>
                    <a:pt x="1456251" y="2022717"/>
                    <a:pt x="1443108" y="2031470"/>
                  </a:cubicBezTo>
                  <a:cubicBezTo>
                    <a:pt x="1421202" y="2044599"/>
                    <a:pt x="1390534" y="2053352"/>
                    <a:pt x="1368629" y="2075233"/>
                  </a:cubicBezTo>
                  <a:cubicBezTo>
                    <a:pt x="1359867" y="2079610"/>
                    <a:pt x="1355486" y="2070857"/>
                    <a:pt x="1342342" y="2075233"/>
                  </a:cubicBezTo>
                  <a:cubicBezTo>
                    <a:pt x="1346723" y="2079610"/>
                    <a:pt x="1346723" y="2079610"/>
                    <a:pt x="1346723" y="2083986"/>
                  </a:cubicBezTo>
                  <a:cubicBezTo>
                    <a:pt x="1311674" y="2097115"/>
                    <a:pt x="1302912" y="2110244"/>
                    <a:pt x="1267863" y="2123373"/>
                  </a:cubicBezTo>
                  <a:cubicBezTo>
                    <a:pt x="1267863" y="2123373"/>
                    <a:pt x="1267863" y="2123373"/>
                    <a:pt x="1259101" y="2114621"/>
                  </a:cubicBezTo>
                  <a:cubicBezTo>
                    <a:pt x="1263482" y="2110244"/>
                    <a:pt x="1272244" y="2105868"/>
                    <a:pt x="1272244" y="2101492"/>
                  </a:cubicBezTo>
                  <a:cubicBezTo>
                    <a:pt x="1254720" y="2083986"/>
                    <a:pt x="1245958" y="2114621"/>
                    <a:pt x="1232814" y="2114621"/>
                  </a:cubicBezTo>
                  <a:cubicBezTo>
                    <a:pt x="1232814" y="2114621"/>
                    <a:pt x="1232814" y="2114621"/>
                    <a:pt x="1232814" y="2123373"/>
                  </a:cubicBezTo>
                  <a:cubicBezTo>
                    <a:pt x="1232814" y="2123373"/>
                    <a:pt x="1232814" y="2123373"/>
                    <a:pt x="1197765" y="2136502"/>
                  </a:cubicBezTo>
                  <a:cubicBezTo>
                    <a:pt x="1197765" y="2136502"/>
                    <a:pt x="1197765" y="2136502"/>
                    <a:pt x="1224052" y="2118997"/>
                  </a:cubicBezTo>
                  <a:cubicBezTo>
                    <a:pt x="1206528" y="2105868"/>
                    <a:pt x="1189003" y="2127750"/>
                    <a:pt x="1171478" y="2123373"/>
                  </a:cubicBezTo>
                  <a:cubicBezTo>
                    <a:pt x="1167097" y="2132126"/>
                    <a:pt x="1149573" y="2132126"/>
                    <a:pt x="1149573" y="2140879"/>
                  </a:cubicBezTo>
                  <a:cubicBezTo>
                    <a:pt x="1123286" y="2140879"/>
                    <a:pt x="1101381" y="2140879"/>
                    <a:pt x="1079475" y="2162761"/>
                  </a:cubicBezTo>
                  <a:cubicBezTo>
                    <a:pt x="1079475" y="2162761"/>
                    <a:pt x="1079475" y="2162761"/>
                    <a:pt x="1083856" y="2162761"/>
                  </a:cubicBezTo>
                  <a:cubicBezTo>
                    <a:pt x="1066331" y="2171513"/>
                    <a:pt x="1057569" y="2202148"/>
                    <a:pt x="1031283" y="2189019"/>
                  </a:cubicBezTo>
                  <a:cubicBezTo>
                    <a:pt x="1031283" y="2189019"/>
                    <a:pt x="1031283" y="2189019"/>
                    <a:pt x="1022520" y="2193395"/>
                  </a:cubicBezTo>
                  <a:cubicBezTo>
                    <a:pt x="908611" y="2206524"/>
                    <a:pt x="794702" y="2193395"/>
                    <a:pt x="689555" y="2189019"/>
                  </a:cubicBezTo>
                  <a:cubicBezTo>
                    <a:pt x="689555" y="2189019"/>
                    <a:pt x="689555" y="2189019"/>
                    <a:pt x="693936" y="2189019"/>
                  </a:cubicBezTo>
                  <a:cubicBezTo>
                    <a:pt x="663268" y="2189019"/>
                    <a:pt x="645744" y="2167137"/>
                    <a:pt x="615076" y="2180266"/>
                  </a:cubicBezTo>
                  <a:cubicBezTo>
                    <a:pt x="601933" y="2162761"/>
                    <a:pt x="566884" y="2184642"/>
                    <a:pt x="562502" y="2154008"/>
                  </a:cubicBezTo>
                  <a:cubicBezTo>
                    <a:pt x="544978" y="2167137"/>
                    <a:pt x="523073" y="2145255"/>
                    <a:pt x="501167" y="2154008"/>
                  </a:cubicBezTo>
                  <a:cubicBezTo>
                    <a:pt x="479261" y="2140879"/>
                    <a:pt x="461737" y="2132126"/>
                    <a:pt x="444213" y="2123373"/>
                  </a:cubicBezTo>
                  <a:cubicBezTo>
                    <a:pt x="426688" y="2123373"/>
                    <a:pt x="400401" y="2110244"/>
                    <a:pt x="382877" y="2097115"/>
                  </a:cubicBezTo>
                  <a:cubicBezTo>
                    <a:pt x="369733" y="2092739"/>
                    <a:pt x="391639" y="2079610"/>
                    <a:pt x="374114" y="2079610"/>
                  </a:cubicBezTo>
                  <a:cubicBezTo>
                    <a:pt x="374114" y="2079610"/>
                    <a:pt x="374114" y="2079610"/>
                    <a:pt x="365352" y="2097115"/>
                  </a:cubicBezTo>
                  <a:cubicBezTo>
                    <a:pt x="365352" y="2097115"/>
                    <a:pt x="365352" y="2097115"/>
                    <a:pt x="356590" y="2079610"/>
                  </a:cubicBezTo>
                  <a:cubicBezTo>
                    <a:pt x="356590" y="2079610"/>
                    <a:pt x="356590" y="2079610"/>
                    <a:pt x="352209" y="2083986"/>
                  </a:cubicBezTo>
                  <a:cubicBezTo>
                    <a:pt x="321541" y="2079610"/>
                    <a:pt x="286492" y="2053352"/>
                    <a:pt x="273349" y="2031470"/>
                  </a:cubicBezTo>
                  <a:cubicBezTo>
                    <a:pt x="290873" y="2018341"/>
                    <a:pt x="312779" y="2062104"/>
                    <a:pt x="330303" y="2053352"/>
                  </a:cubicBezTo>
                  <a:cubicBezTo>
                    <a:pt x="334684" y="2057728"/>
                    <a:pt x="330303" y="2070857"/>
                    <a:pt x="339066" y="2070857"/>
                  </a:cubicBezTo>
                  <a:cubicBezTo>
                    <a:pt x="339066" y="2070857"/>
                    <a:pt x="339066" y="2070857"/>
                    <a:pt x="343447" y="2062104"/>
                  </a:cubicBezTo>
                  <a:cubicBezTo>
                    <a:pt x="343447" y="2062104"/>
                    <a:pt x="343447" y="2062104"/>
                    <a:pt x="365352" y="2075233"/>
                  </a:cubicBezTo>
                  <a:cubicBezTo>
                    <a:pt x="365352" y="2044599"/>
                    <a:pt x="400401" y="2088363"/>
                    <a:pt x="382877" y="2053352"/>
                  </a:cubicBezTo>
                  <a:cubicBezTo>
                    <a:pt x="352209" y="2013965"/>
                    <a:pt x="295254" y="2018341"/>
                    <a:pt x="282111" y="1970201"/>
                  </a:cubicBezTo>
                  <a:cubicBezTo>
                    <a:pt x="264586" y="1961448"/>
                    <a:pt x="255824" y="1952696"/>
                    <a:pt x="247062" y="1935190"/>
                  </a:cubicBezTo>
                  <a:cubicBezTo>
                    <a:pt x="242681" y="1943943"/>
                    <a:pt x="216394" y="1948319"/>
                    <a:pt x="212013" y="1926437"/>
                  </a:cubicBezTo>
                  <a:cubicBezTo>
                    <a:pt x="212013" y="1926437"/>
                    <a:pt x="212013" y="1926437"/>
                    <a:pt x="216394" y="1917685"/>
                  </a:cubicBezTo>
                  <a:cubicBezTo>
                    <a:pt x="207632" y="1900179"/>
                    <a:pt x="172583" y="1908932"/>
                    <a:pt x="172583" y="1882674"/>
                  </a:cubicBezTo>
                  <a:cubicBezTo>
                    <a:pt x="176964" y="1891426"/>
                    <a:pt x="176964" y="1887050"/>
                    <a:pt x="181345" y="1887050"/>
                  </a:cubicBezTo>
                  <a:cubicBezTo>
                    <a:pt x="181345" y="1887050"/>
                    <a:pt x="181345" y="1887050"/>
                    <a:pt x="185726" y="1882674"/>
                  </a:cubicBezTo>
                  <a:cubicBezTo>
                    <a:pt x="163821" y="1852039"/>
                    <a:pt x="124391" y="1878297"/>
                    <a:pt x="115628" y="1834533"/>
                  </a:cubicBezTo>
                  <a:cubicBezTo>
                    <a:pt x="115628" y="1834533"/>
                    <a:pt x="115628" y="1834533"/>
                    <a:pt x="120010" y="1830157"/>
                  </a:cubicBezTo>
                  <a:cubicBezTo>
                    <a:pt x="120010" y="1830157"/>
                    <a:pt x="120010" y="1830157"/>
                    <a:pt x="111247" y="1821404"/>
                  </a:cubicBezTo>
                  <a:cubicBezTo>
                    <a:pt x="111247" y="1821404"/>
                    <a:pt x="111247" y="1821404"/>
                    <a:pt x="106867" y="1825781"/>
                  </a:cubicBezTo>
                  <a:cubicBezTo>
                    <a:pt x="106867" y="1825781"/>
                    <a:pt x="106867" y="1825781"/>
                    <a:pt x="105771" y="1824686"/>
                  </a:cubicBezTo>
                  <a:lnTo>
                    <a:pt x="100733" y="1819654"/>
                  </a:lnTo>
                  <a:lnTo>
                    <a:pt x="102485" y="1817028"/>
                  </a:lnTo>
                  <a:cubicBezTo>
                    <a:pt x="102485" y="1817028"/>
                    <a:pt x="102485" y="1817028"/>
                    <a:pt x="102485" y="1790770"/>
                  </a:cubicBezTo>
                  <a:cubicBezTo>
                    <a:pt x="84961" y="1803899"/>
                    <a:pt x="71817" y="1786393"/>
                    <a:pt x="67436" y="1768888"/>
                  </a:cubicBezTo>
                  <a:cubicBezTo>
                    <a:pt x="63055" y="1764511"/>
                    <a:pt x="63055" y="1790770"/>
                    <a:pt x="58674" y="1773264"/>
                  </a:cubicBezTo>
                  <a:cubicBezTo>
                    <a:pt x="58674" y="1764511"/>
                    <a:pt x="67436" y="1755759"/>
                    <a:pt x="71817" y="1751382"/>
                  </a:cubicBezTo>
                  <a:cubicBezTo>
                    <a:pt x="120010" y="1733877"/>
                    <a:pt x="120010" y="1803899"/>
                    <a:pt x="150678" y="1808275"/>
                  </a:cubicBezTo>
                  <a:cubicBezTo>
                    <a:pt x="155059" y="1825781"/>
                    <a:pt x="172583" y="1830157"/>
                    <a:pt x="181345" y="1817028"/>
                  </a:cubicBezTo>
                  <a:cubicBezTo>
                    <a:pt x="181345" y="1834533"/>
                    <a:pt x="190108" y="1817028"/>
                    <a:pt x="190108" y="1825781"/>
                  </a:cubicBezTo>
                  <a:cubicBezTo>
                    <a:pt x="185726" y="1834533"/>
                    <a:pt x="194489" y="1843286"/>
                    <a:pt x="198870" y="1852039"/>
                  </a:cubicBezTo>
                  <a:cubicBezTo>
                    <a:pt x="203251" y="1873921"/>
                    <a:pt x="225156" y="1843286"/>
                    <a:pt x="229538" y="1865168"/>
                  </a:cubicBezTo>
                  <a:cubicBezTo>
                    <a:pt x="225156" y="1904555"/>
                    <a:pt x="203251" y="1856415"/>
                    <a:pt x="190108" y="1873921"/>
                  </a:cubicBezTo>
                  <a:cubicBezTo>
                    <a:pt x="203251" y="1904555"/>
                    <a:pt x="251443" y="1908932"/>
                    <a:pt x="251443" y="1939566"/>
                  </a:cubicBezTo>
                  <a:cubicBezTo>
                    <a:pt x="286492" y="1935190"/>
                    <a:pt x="268967" y="1970201"/>
                    <a:pt x="308397" y="1970201"/>
                  </a:cubicBezTo>
                  <a:cubicBezTo>
                    <a:pt x="339066" y="1996459"/>
                    <a:pt x="391639" y="2013965"/>
                    <a:pt x="417926" y="2040223"/>
                  </a:cubicBezTo>
                  <a:cubicBezTo>
                    <a:pt x="417926" y="2040223"/>
                    <a:pt x="417926" y="2040223"/>
                    <a:pt x="422307" y="2048975"/>
                  </a:cubicBezTo>
                  <a:cubicBezTo>
                    <a:pt x="444213" y="2035846"/>
                    <a:pt x="466118" y="2053352"/>
                    <a:pt x="483643" y="2062104"/>
                  </a:cubicBezTo>
                  <a:cubicBezTo>
                    <a:pt x="588789" y="2097115"/>
                    <a:pt x="702699" y="2132126"/>
                    <a:pt x="812226" y="2132126"/>
                  </a:cubicBezTo>
                  <a:cubicBezTo>
                    <a:pt x="812226" y="2123373"/>
                    <a:pt x="825370" y="2123373"/>
                    <a:pt x="829751" y="2127750"/>
                  </a:cubicBezTo>
                  <a:cubicBezTo>
                    <a:pt x="842894" y="2145255"/>
                    <a:pt x="864800" y="2132126"/>
                    <a:pt x="877943" y="2127750"/>
                  </a:cubicBezTo>
                  <a:cubicBezTo>
                    <a:pt x="895468" y="2123373"/>
                    <a:pt x="877943" y="2110244"/>
                    <a:pt x="899849" y="2105868"/>
                  </a:cubicBezTo>
                  <a:cubicBezTo>
                    <a:pt x="917373" y="2105868"/>
                    <a:pt x="908611" y="2132126"/>
                    <a:pt x="930517" y="2123373"/>
                  </a:cubicBezTo>
                  <a:cubicBezTo>
                    <a:pt x="934898" y="2114621"/>
                    <a:pt x="934898" y="2097115"/>
                    <a:pt x="921754" y="2097115"/>
                  </a:cubicBezTo>
                  <a:cubicBezTo>
                    <a:pt x="934898" y="2097115"/>
                    <a:pt x="943660" y="2101492"/>
                    <a:pt x="939279" y="2114621"/>
                  </a:cubicBezTo>
                  <a:cubicBezTo>
                    <a:pt x="961184" y="2110244"/>
                    <a:pt x="978709" y="2092739"/>
                    <a:pt x="1000615" y="2097115"/>
                  </a:cubicBezTo>
                  <a:cubicBezTo>
                    <a:pt x="1000615" y="2097115"/>
                    <a:pt x="1000615" y="2097115"/>
                    <a:pt x="1000615" y="2088363"/>
                  </a:cubicBezTo>
                  <a:cubicBezTo>
                    <a:pt x="1013758" y="2079610"/>
                    <a:pt x="1026901" y="2114621"/>
                    <a:pt x="1035664" y="2088363"/>
                  </a:cubicBezTo>
                  <a:cubicBezTo>
                    <a:pt x="1048807" y="2105868"/>
                    <a:pt x="1053188" y="2070857"/>
                    <a:pt x="1066331" y="2066481"/>
                  </a:cubicBezTo>
                  <a:cubicBezTo>
                    <a:pt x="1066331" y="2079610"/>
                    <a:pt x="1079475" y="2079610"/>
                    <a:pt x="1092618" y="2079610"/>
                  </a:cubicBezTo>
                  <a:cubicBezTo>
                    <a:pt x="1114524" y="2079610"/>
                    <a:pt x="1127667" y="2053352"/>
                    <a:pt x="1153954" y="2066481"/>
                  </a:cubicBezTo>
                  <a:cubicBezTo>
                    <a:pt x="1162716" y="2053352"/>
                    <a:pt x="1162716" y="2044599"/>
                    <a:pt x="1180241" y="2044599"/>
                  </a:cubicBezTo>
                  <a:cubicBezTo>
                    <a:pt x="1197765" y="2048975"/>
                    <a:pt x="1210909" y="2053352"/>
                    <a:pt x="1219671" y="2031470"/>
                  </a:cubicBezTo>
                  <a:cubicBezTo>
                    <a:pt x="1232814" y="2040223"/>
                    <a:pt x="1232814" y="2013965"/>
                    <a:pt x="1254720" y="2022717"/>
                  </a:cubicBezTo>
                  <a:cubicBezTo>
                    <a:pt x="1250339" y="2005212"/>
                    <a:pt x="1276625" y="1996459"/>
                    <a:pt x="1285387" y="1987706"/>
                  </a:cubicBezTo>
                  <a:cubicBezTo>
                    <a:pt x="1294150" y="1987706"/>
                    <a:pt x="1311674" y="1983330"/>
                    <a:pt x="1316055" y="1970201"/>
                  </a:cubicBezTo>
                  <a:cubicBezTo>
                    <a:pt x="1316055" y="1965825"/>
                    <a:pt x="1307293" y="1957072"/>
                    <a:pt x="1298531" y="1961448"/>
                  </a:cubicBezTo>
                  <a:cubicBezTo>
                    <a:pt x="1298531" y="1961448"/>
                    <a:pt x="1298531" y="1961448"/>
                    <a:pt x="1294150" y="1965825"/>
                  </a:cubicBezTo>
                  <a:cubicBezTo>
                    <a:pt x="1289769" y="1961448"/>
                    <a:pt x="1285387" y="1957072"/>
                    <a:pt x="1285387" y="1948319"/>
                  </a:cubicBezTo>
                  <a:cubicBezTo>
                    <a:pt x="1298531" y="1943943"/>
                    <a:pt x="1320436" y="1943943"/>
                    <a:pt x="1320436" y="1926437"/>
                  </a:cubicBezTo>
                  <a:cubicBezTo>
                    <a:pt x="1311674" y="1908932"/>
                    <a:pt x="1298531" y="1943943"/>
                    <a:pt x="1285387" y="1926437"/>
                  </a:cubicBezTo>
                  <a:cubicBezTo>
                    <a:pt x="1294150" y="1922061"/>
                    <a:pt x="1285387" y="1913308"/>
                    <a:pt x="1285387" y="1904555"/>
                  </a:cubicBezTo>
                  <a:cubicBezTo>
                    <a:pt x="1272244" y="1917685"/>
                    <a:pt x="1259101" y="1904555"/>
                    <a:pt x="1245958" y="1913308"/>
                  </a:cubicBezTo>
                  <a:cubicBezTo>
                    <a:pt x="1189003" y="1922061"/>
                    <a:pt x="1145192" y="1970201"/>
                    <a:pt x="1083856" y="1970201"/>
                  </a:cubicBezTo>
                  <a:cubicBezTo>
                    <a:pt x="1079475" y="1983330"/>
                    <a:pt x="1066331" y="1974577"/>
                    <a:pt x="1053188" y="1970201"/>
                  </a:cubicBezTo>
                  <a:cubicBezTo>
                    <a:pt x="1044426" y="1970201"/>
                    <a:pt x="1040045" y="1974577"/>
                    <a:pt x="1040045" y="1983330"/>
                  </a:cubicBezTo>
                  <a:cubicBezTo>
                    <a:pt x="1040045" y="1983330"/>
                    <a:pt x="1040045" y="1983330"/>
                    <a:pt x="1040045" y="1974577"/>
                  </a:cubicBezTo>
                  <a:cubicBezTo>
                    <a:pt x="1040045" y="1974577"/>
                    <a:pt x="1040045" y="1974577"/>
                    <a:pt x="1009377" y="1970201"/>
                  </a:cubicBezTo>
                  <a:cubicBezTo>
                    <a:pt x="1009377" y="1970201"/>
                    <a:pt x="1009377" y="1970201"/>
                    <a:pt x="1004996" y="1970201"/>
                  </a:cubicBezTo>
                  <a:cubicBezTo>
                    <a:pt x="991853" y="1965825"/>
                    <a:pt x="1000615" y="1970201"/>
                    <a:pt x="996234" y="1974577"/>
                  </a:cubicBezTo>
                  <a:cubicBezTo>
                    <a:pt x="987471" y="1983330"/>
                    <a:pt x="961184" y="1983330"/>
                    <a:pt x="965566" y="2000835"/>
                  </a:cubicBezTo>
                  <a:cubicBezTo>
                    <a:pt x="956804" y="1992083"/>
                    <a:pt x="983090" y="1978954"/>
                    <a:pt x="961184" y="1970201"/>
                  </a:cubicBezTo>
                  <a:cubicBezTo>
                    <a:pt x="952423" y="1970201"/>
                    <a:pt x="934898" y="1974577"/>
                    <a:pt x="930517" y="1978954"/>
                  </a:cubicBezTo>
                  <a:cubicBezTo>
                    <a:pt x="934898" y="1983330"/>
                    <a:pt x="934898" y="1983330"/>
                    <a:pt x="939279" y="1983330"/>
                  </a:cubicBezTo>
                  <a:cubicBezTo>
                    <a:pt x="939279" y="1983330"/>
                    <a:pt x="939279" y="1983330"/>
                    <a:pt x="939279" y="1987706"/>
                  </a:cubicBezTo>
                  <a:cubicBezTo>
                    <a:pt x="934898" y="1987706"/>
                    <a:pt x="921754" y="1987706"/>
                    <a:pt x="921754" y="1974577"/>
                  </a:cubicBezTo>
                  <a:cubicBezTo>
                    <a:pt x="864800" y="1970201"/>
                    <a:pt x="820989" y="1987706"/>
                    <a:pt x="772796" y="1970201"/>
                  </a:cubicBezTo>
                  <a:cubicBezTo>
                    <a:pt x="772796" y="1970201"/>
                    <a:pt x="772796" y="1970201"/>
                    <a:pt x="768415" y="1987706"/>
                  </a:cubicBezTo>
                  <a:cubicBezTo>
                    <a:pt x="768415" y="1987706"/>
                    <a:pt x="768415" y="1987706"/>
                    <a:pt x="746510" y="1978954"/>
                  </a:cubicBezTo>
                  <a:cubicBezTo>
                    <a:pt x="746510" y="1978954"/>
                    <a:pt x="746510" y="1978954"/>
                    <a:pt x="759653" y="1970201"/>
                  </a:cubicBezTo>
                  <a:cubicBezTo>
                    <a:pt x="733366" y="1961448"/>
                    <a:pt x="707080" y="1974577"/>
                    <a:pt x="685174" y="1957072"/>
                  </a:cubicBezTo>
                  <a:cubicBezTo>
                    <a:pt x="636982" y="1952696"/>
                    <a:pt x="580027" y="1935190"/>
                    <a:pt x="540597" y="1908932"/>
                  </a:cubicBezTo>
                  <a:cubicBezTo>
                    <a:pt x="527454" y="1908932"/>
                    <a:pt x="531835" y="1891426"/>
                    <a:pt x="523073" y="1891426"/>
                  </a:cubicBezTo>
                  <a:cubicBezTo>
                    <a:pt x="523073" y="1891426"/>
                    <a:pt x="523073" y="1891426"/>
                    <a:pt x="523073" y="1900179"/>
                  </a:cubicBezTo>
                  <a:cubicBezTo>
                    <a:pt x="474880" y="1865168"/>
                    <a:pt x="378496" y="1869544"/>
                    <a:pt x="391639" y="1795146"/>
                  </a:cubicBezTo>
                  <a:cubicBezTo>
                    <a:pt x="391639" y="1795146"/>
                    <a:pt x="391639" y="1795146"/>
                    <a:pt x="409163" y="1782017"/>
                  </a:cubicBezTo>
                  <a:cubicBezTo>
                    <a:pt x="391639" y="1773264"/>
                    <a:pt x="382877" y="1751382"/>
                    <a:pt x="365352" y="1733877"/>
                  </a:cubicBezTo>
                  <a:cubicBezTo>
                    <a:pt x="365352" y="1733877"/>
                    <a:pt x="365352" y="1733877"/>
                    <a:pt x="365352" y="1738253"/>
                  </a:cubicBezTo>
                  <a:cubicBezTo>
                    <a:pt x="347828" y="1733877"/>
                    <a:pt x="352209" y="1707619"/>
                    <a:pt x="330303" y="1711995"/>
                  </a:cubicBezTo>
                  <a:cubicBezTo>
                    <a:pt x="339066" y="1698866"/>
                    <a:pt x="321541" y="1685737"/>
                    <a:pt x="308397" y="1690113"/>
                  </a:cubicBezTo>
                  <a:cubicBezTo>
                    <a:pt x="277730" y="1650726"/>
                    <a:pt x="238300" y="1628844"/>
                    <a:pt x="220775" y="1585081"/>
                  </a:cubicBezTo>
                  <a:cubicBezTo>
                    <a:pt x="198870" y="1563199"/>
                    <a:pt x="176964" y="1528188"/>
                    <a:pt x="155059" y="1506306"/>
                  </a:cubicBezTo>
                  <a:cubicBezTo>
                    <a:pt x="124391" y="1440661"/>
                    <a:pt x="84961" y="1388144"/>
                    <a:pt x="76198" y="1313746"/>
                  </a:cubicBezTo>
                  <a:cubicBezTo>
                    <a:pt x="84961" y="1278735"/>
                    <a:pt x="45531" y="1239348"/>
                    <a:pt x="63055" y="1208713"/>
                  </a:cubicBezTo>
                  <a:cubicBezTo>
                    <a:pt x="54292" y="1182455"/>
                    <a:pt x="58674" y="1156197"/>
                    <a:pt x="41149" y="1125563"/>
                  </a:cubicBezTo>
                  <a:cubicBezTo>
                    <a:pt x="41149" y="1116810"/>
                    <a:pt x="58674" y="1103681"/>
                    <a:pt x="41149" y="1099304"/>
                  </a:cubicBezTo>
                  <a:cubicBezTo>
                    <a:pt x="41149" y="1099304"/>
                    <a:pt x="36768" y="1099304"/>
                    <a:pt x="41149" y="1103681"/>
                  </a:cubicBezTo>
                  <a:cubicBezTo>
                    <a:pt x="41149" y="1103681"/>
                    <a:pt x="41149" y="1103681"/>
                    <a:pt x="32387" y="1103681"/>
                  </a:cubicBezTo>
                  <a:cubicBezTo>
                    <a:pt x="49912" y="1094928"/>
                    <a:pt x="45531" y="1051165"/>
                    <a:pt x="58674" y="1033659"/>
                  </a:cubicBezTo>
                  <a:cubicBezTo>
                    <a:pt x="32387" y="968014"/>
                    <a:pt x="93723" y="924250"/>
                    <a:pt x="80579" y="862981"/>
                  </a:cubicBezTo>
                  <a:cubicBezTo>
                    <a:pt x="93723" y="836722"/>
                    <a:pt x="102485" y="801712"/>
                    <a:pt x="102485" y="766701"/>
                  </a:cubicBezTo>
                  <a:cubicBezTo>
                    <a:pt x="84961" y="784206"/>
                    <a:pt x="98104" y="836722"/>
                    <a:pt x="63055" y="819217"/>
                  </a:cubicBezTo>
                  <a:cubicBezTo>
                    <a:pt x="49912" y="810464"/>
                    <a:pt x="58674" y="801712"/>
                    <a:pt x="54292" y="792959"/>
                  </a:cubicBezTo>
                  <a:cubicBezTo>
                    <a:pt x="28006" y="823593"/>
                    <a:pt x="14863" y="867357"/>
                    <a:pt x="10481" y="906744"/>
                  </a:cubicBezTo>
                  <a:cubicBezTo>
                    <a:pt x="1720" y="893615"/>
                    <a:pt x="-2662" y="884863"/>
                    <a:pt x="1720" y="871733"/>
                  </a:cubicBezTo>
                  <a:cubicBezTo>
                    <a:pt x="1720" y="871733"/>
                    <a:pt x="1720" y="871733"/>
                    <a:pt x="6100" y="871733"/>
                  </a:cubicBezTo>
                  <a:cubicBezTo>
                    <a:pt x="14863" y="836722"/>
                    <a:pt x="36768" y="801712"/>
                    <a:pt x="41149" y="762324"/>
                  </a:cubicBezTo>
                  <a:cubicBezTo>
                    <a:pt x="41149" y="762324"/>
                    <a:pt x="41149" y="762324"/>
                    <a:pt x="58674" y="749195"/>
                  </a:cubicBezTo>
                  <a:cubicBezTo>
                    <a:pt x="58674" y="749195"/>
                    <a:pt x="58674" y="749195"/>
                    <a:pt x="67436" y="757948"/>
                  </a:cubicBezTo>
                  <a:cubicBezTo>
                    <a:pt x="93723" y="714184"/>
                    <a:pt x="120010" y="674797"/>
                    <a:pt x="124391" y="631034"/>
                  </a:cubicBezTo>
                  <a:cubicBezTo>
                    <a:pt x="128772" y="609152"/>
                    <a:pt x="80579" y="587270"/>
                    <a:pt x="111247" y="556636"/>
                  </a:cubicBezTo>
                  <a:cubicBezTo>
                    <a:pt x="115628" y="556636"/>
                    <a:pt x="102485" y="569765"/>
                    <a:pt x="115628" y="574141"/>
                  </a:cubicBezTo>
                  <a:cubicBezTo>
                    <a:pt x="124391" y="565388"/>
                    <a:pt x="124391" y="552259"/>
                    <a:pt x="120010" y="539130"/>
                  </a:cubicBezTo>
                  <a:cubicBezTo>
                    <a:pt x="137534" y="552259"/>
                    <a:pt x="124391" y="517248"/>
                    <a:pt x="141915" y="521625"/>
                  </a:cubicBezTo>
                  <a:cubicBezTo>
                    <a:pt x="150678" y="499743"/>
                    <a:pt x="155059" y="473485"/>
                    <a:pt x="150678" y="447226"/>
                  </a:cubicBezTo>
                  <a:cubicBezTo>
                    <a:pt x="137534" y="455979"/>
                    <a:pt x="146296" y="473485"/>
                    <a:pt x="128772" y="469108"/>
                  </a:cubicBezTo>
                  <a:cubicBezTo>
                    <a:pt x="124391" y="451603"/>
                    <a:pt x="150678" y="447226"/>
                    <a:pt x="163821" y="434097"/>
                  </a:cubicBezTo>
                  <a:cubicBezTo>
                    <a:pt x="176964" y="425344"/>
                    <a:pt x="176964" y="420968"/>
                    <a:pt x="168202" y="416592"/>
                  </a:cubicBezTo>
                  <a:cubicBezTo>
                    <a:pt x="190108" y="420968"/>
                    <a:pt x="185726" y="394710"/>
                    <a:pt x="190108" y="377204"/>
                  </a:cubicBezTo>
                  <a:cubicBezTo>
                    <a:pt x="233919" y="342193"/>
                    <a:pt x="282111" y="294053"/>
                    <a:pt x="321541" y="250290"/>
                  </a:cubicBezTo>
                  <a:cubicBezTo>
                    <a:pt x="317160" y="241537"/>
                    <a:pt x="304017" y="254666"/>
                    <a:pt x="308397" y="241537"/>
                  </a:cubicBezTo>
                  <a:cubicBezTo>
                    <a:pt x="317160" y="245913"/>
                    <a:pt x="334684" y="232784"/>
                    <a:pt x="339066" y="228408"/>
                  </a:cubicBezTo>
                  <a:cubicBezTo>
                    <a:pt x="336875" y="221844"/>
                    <a:pt x="331398" y="221844"/>
                    <a:pt x="325374" y="223485"/>
                  </a:cubicBezTo>
                  <a:lnTo>
                    <a:pt x="318973" y="225648"/>
                  </a:lnTo>
                  <a:lnTo>
                    <a:pt x="327223" y="213091"/>
                  </a:lnTo>
                  <a:cubicBezTo>
                    <a:pt x="340161" y="201603"/>
                    <a:pt x="359876" y="199962"/>
                    <a:pt x="369733" y="193397"/>
                  </a:cubicBezTo>
                  <a:cubicBezTo>
                    <a:pt x="369733" y="202150"/>
                    <a:pt x="369733" y="202150"/>
                    <a:pt x="378496" y="206526"/>
                  </a:cubicBezTo>
                  <a:cubicBezTo>
                    <a:pt x="391639" y="215279"/>
                    <a:pt x="387258" y="197774"/>
                    <a:pt x="391639" y="193397"/>
                  </a:cubicBezTo>
                  <a:cubicBezTo>
                    <a:pt x="448594" y="154010"/>
                    <a:pt x="518691" y="123376"/>
                    <a:pt x="575646" y="88365"/>
                  </a:cubicBezTo>
                  <a:cubicBezTo>
                    <a:pt x="632601" y="75235"/>
                    <a:pt x="667649" y="31472"/>
                    <a:pt x="720223" y="40224"/>
                  </a:cubicBezTo>
                  <a:cubicBezTo>
                    <a:pt x="737748" y="18343"/>
                    <a:pt x="772796" y="22719"/>
                    <a:pt x="799083" y="18343"/>
                  </a:cubicBezTo>
                  <a:cubicBezTo>
                    <a:pt x="851657" y="13966"/>
                    <a:pt x="899849" y="-7916"/>
                    <a:pt x="956804" y="13966"/>
                  </a:cubicBezTo>
                  <a:cubicBezTo>
                    <a:pt x="963375" y="6308"/>
                    <a:pt x="970221" y="2478"/>
                    <a:pt x="977272" y="906"/>
                  </a:cubicBezTo>
                  <a:cubicBezTo>
                    <a:pt x="982560" y="-274"/>
                    <a:pt x="987963" y="-184"/>
                    <a:pt x="993454" y="511"/>
                  </a:cubicBezTo>
                  <a:close/>
                </a:path>
              </a:pathLst>
            </a:custGeom>
            <a:gradFill>
              <a:gsLst>
                <a:gs pos="0">
                  <a:srgbClr val="3C9E7B"/>
                </a:gs>
                <a:gs pos="100000">
                  <a:srgbClr val="ADCEC7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黑体_GBK" panose="02000000000000000000" charset="-122"/>
                <a:ea typeface="方正黑体_GBK" panose="02000000000000000000" charset="-122"/>
              </a:endParaRPr>
            </a:p>
          </p:txBody>
        </p:sp>
        <p:sp>
          <p:nvSpPr>
            <p:cNvPr id="22" name="任意多边形 24"/>
            <p:cNvSpPr/>
            <p:nvPr/>
          </p:nvSpPr>
          <p:spPr>
            <a:xfrm rot="8100000">
              <a:off x="2668" y="1723"/>
              <a:ext cx="3411" cy="3671"/>
            </a:xfrm>
            <a:custGeom>
              <a:avLst/>
              <a:gdLst>
                <a:gd name="connsiteX0" fmla="*/ 98104 w 2043321"/>
                <a:gd name="connsiteY0" fmla="*/ 1817028 h 2199080"/>
                <a:gd name="connsiteX1" fmla="*/ 100733 w 2043321"/>
                <a:gd name="connsiteY1" fmla="*/ 1819654 h 2199080"/>
                <a:gd name="connsiteX2" fmla="*/ 100295 w 2043321"/>
                <a:gd name="connsiteY2" fmla="*/ 1820310 h 2199080"/>
                <a:gd name="connsiteX3" fmla="*/ 98104 w 2043321"/>
                <a:gd name="connsiteY3" fmla="*/ 1817028 h 2199080"/>
                <a:gd name="connsiteX4" fmla="*/ 318973 w 2043321"/>
                <a:gd name="connsiteY4" fmla="*/ 225648 h 2199080"/>
                <a:gd name="connsiteX5" fmla="*/ 317160 w 2043321"/>
                <a:gd name="connsiteY5" fmla="*/ 228408 h 2199080"/>
                <a:gd name="connsiteX6" fmla="*/ 316240 w 2043321"/>
                <a:gd name="connsiteY6" fmla="*/ 226569 h 2199080"/>
                <a:gd name="connsiteX7" fmla="*/ 316270 w 2043321"/>
                <a:gd name="connsiteY7" fmla="*/ 226562 h 2199080"/>
                <a:gd name="connsiteX8" fmla="*/ 308397 w 2043321"/>
                <a:gd name="connsiteY8" fmla="*/ 206526 h 2199080"/>
                <a:gd name="connsiteX9" fmla="*/ 312779 w 2043321"/>
                <a:gd name="connsiteY9" fmla="*/ 215279 h 2199080"/>
                <a:gd name="connsiteX10" fmla="*/ 312779 w 2043321"/>
                <a:gd name="connsiteY10" fmla="*/ 219655 h 2199080"/>
                <a:gd name="connsiteX11" fmla="*/ 313326 w 2043321"/>
                <a:gd name="connsiteY11" fmla="*/ 220749 h 2199080"/>
                <a:gd name="connsiteX12" fmla="*/ 316240 w 2043321"/>
                <a:gd name="connsiteY12" fmla="*/ 226569 h 2199080"/>
                <a:gd name="connsiteX13" fmla="*/ 308397 w 2043321"/>
                <a:gd name="connsiteY13" fmla="*/ 228408 h 2199080"/>
                <a:gd name="connsiteX14" fmla="*/ 242681 w 2043321"/>
                <a:gd name="connsiteY14" fmla="*/ 280924 h 2199080"/>
                <a:gd name="connsiteX15" fmla="*/ 203251 w 2043321"/>
                <a:gd name="connsiteY15" fmla="*/ 320312 h 2199080"/>
                <a:gd name="connsiteX16" fmla="*/ 137534 w 2043321"/>
                <a:gd name="connsiteY16" fmla="*/ 364075 h 2199080"/>
                <a:gd name="connsiteX17" fmla="*/ 176964 w 2043321"/>
                <a:gd name="connsiteY17" fmla="*/ 307182 h 2199080"/>
                <a:gd name="connsiteX18" fmla="*/ 141915 w 2043321"/>
                <a:gd name="connsiteY18" fmla="*/ 315935 h 2199080"/>
                <a:gd name="connsiteX19" fmla="*/ 111247 w 2043321"/>
                <a:gd name="connsiteY19" fmla="*/ 324688 h 2199080"/>
                <a:gd name="connsiteX20" fmla="*/ 128772 w 2043321"/>
                <a:gd name="connsiteY20" fmla="*/ 302806 h 2199080"/>
                <a:gd name="connsiteX21" fmla="*/ 137534 w 2043321"/>
                <a:gd name="connsiteY21" fmla="*/ 311559 h 2199080"/>
                <a:gd name="connsiteX22" fmla="*/ 159439 w 2043321"/>
                <a:gd name="connsiteY22" fmla="*/ 280924 h 2199080"/>
                <a:gd name="connsiteX23" fmla="*/ 163821 w 2043321"/>
                <a:gd name="connsiteY23" fmla="*/ 289677 h 2199080"/>
                <a:gd name="connsiteX24" fmla="*/ 194489 w 2043321"/>
                <a:gd name="connsiteY24" fmla="*/ 272172 h 2199080"/>
                <a:gd name="connsiteX25" fmla="*/ 198870 w 2043321"/>
                <a:gd name="connsiteY25" fmla="*/ 272172 h 2199080"/>
                <a:gd name="connsiteX26" fmla="*/ 185726 w 2043321"/>
                <a:gd name="connsiteY26" fmla="*/ 307182 h 2199080"/>
                <a:gd name="connsiteX27" fmla="*/ 212013 w 2043321"/>
                <a:gd name="connsiteY27" fmla="*/ 254666 h 2199080"/>
                <a:gd name="connsiteX28" fmla="*/ 255824 w 2043321"/>
                <a:gd name="connsiteY28" fmla="*/ 232784 h 2199080"/>
                <a:gd name="connsiteX29" fmla="*/ 255824 w 2043321"/>
                <a:gd name="connsiteY29" fmla="*/ 241537 h 2199080"/>
                <a:gd name="connsiteX30" fmla="*/ 260205 w 2043321"/>
                <a:gd name="connsiteY30" fmla="*/ 250290 h 2199080"/>
                <a:gd name="connsiteX31" fmla="*/ 299636 w 2043321"/>
                <a:gd name="connsiteY31" fmla="*/ 215279 h 2199080"/>
                <a:gd name="connsiteX32" fmla="*/ 308397 w 2043321"/>
                <a:gd name="connsiteY32" fmla="*/ 206526 h 2199080"/>
                <a:gd name="connsiteX33" fmla="*/ 993454 w 2043321"/>
                <a:gd name="connsiteY33" fmla="*/ 511 h 2199080"/>
                <a:gd name="connsiteX34" fmla="*/ 1044426 w 2043321"/>
                <a:gd name="connsiteY34" fmla="*/ 5213 h 2199080"/>
                <a:gd name="connsiteX35" fmla="*/ 1040045 w 2043321"/>
                <a:gd name="connsiteY35" fmla="*/ 22719 h 2199080"/>
                <a:gd name="connsiteX36" fmla="*/ 1066331 w 2043321"/>
                <a:gd name="connsiteY36" fmla="*/ 22719 h 2199080"/>
                <a:gd name="connsiteX37" fmla="*/ 1066331 w 2043321"/>
                <a:gd name="connsiteY37" fmla="*/ 18343 h 2199080"/>
                <a:gd name="connsiteX38" fmla="*/ 1088237 w 2043321"/>
                <a:gd name="connsiteY38" fmla="*/ 35848 h 2199080"/>
                <a:gd name="connsiteX39" fmla="*/ 1105762 w 2043321"/>
                <a:gd name="connsiteY39" fmla="*/ 31472 h 2199080"/>
                <a:gd name="connsiteX40" fmla="*/ 1180241 w 2043321"/>
                <a:gd name="connsiteY40" fmla="*/ 66483 h 2199080"/>
                <a:gd name="connsiteX41" fmla="*/ 1202146 w 2043321"/>
                <a:gd name="connsiteY41" fmla="*/ 75235 h 2199080"/>
                <a:gd name="connsiteX42" fmla="*/ 1210909 w 2043321"/>
                <a:gd name="connsiteY42" fmla="*/ 83988 h 2199080"/>
                <a:gd name="connsiteX43" fmla="*/ 1219671 w 2043321"/>
                <a:gd name="connsiteY43" fmla="*/ 66483 h 2199080"/>
                <a:gd name="connsiteX44" fmla="*/ 1259101 w 2043321"/>
                <a:gd name="connsiteY44" fmla="*/ 123376 h 2199080"/>
                <a:gd name="connsiteX45" fmla="*/ 1294150 w 2043321"/>
                <a:gd name="connsiteY45" fmla="*/ 118999 h 2199080"/>
                <a:gd name="connsiteX46" fmla="*/ 1250339 w 2043321"/>
                <a:gd name="connsiteY46" fmla="*/ 92741 h 2199080"/>
                <a:gd name="connsiteX47" fmla="*/ 1276625 w 2043321"/>
                <a:gd name="connsiteY47" fmla="*/ 92741 h 2199080"/>
                <a:gd name="connsiteX48" fmla="*/ 1342342 w 2043321"/>
                <a:gd name="connsiteY48" fmla="*/ 123376 h 2199080"/>
                <a:gd name="connsiteX49" fmla="*/ 1438727 w 2043321"/>
                <a:gd name="connsiteY49" fmla="*/ 171515 h 2199080"/>
                <a:gd name="connsiteX50" fmla="*/ 1565779 w 2043321"/>
                <a:gd name="connsiteY50" fmla="*/ 228408 h 2199080"/>
                <a:gd name="connsiteX51" fmla="*/ 1697213 w 2043321"/>
                <a:gd name="connsiteY51" fmla="*/ 311559 h 2199080"/>
                <a:gd name="connsiteX52" fmla="*/ 1732262 w 2043321"/>
                <a:gd name="connsiteY52" fmla="*/ 337817 h 2199080"/>
                <a:gd name="connsiteX53" fmla="*/ 1758549 w 2043321"/>
                <a:gd name="connsiteY53" fmla="*/ 359699 h 2199080"/>
                <a:gd name="connsiteX54" fmla="*/ 1758549 w 2043321"/>
                <a:gd name="connsiteY54" fmla="*/ 364075 h 2199080"/>
                <a:gd name="connsiteX55" fmla="*/ 1841790 w 2043321"/>
                <a:gd name="connsiteY55" fmla="*/ 460355 h 2199080"/>
                <a:gd name="connsiteX56" fmla="*/ 1929412 w 2043321"/>
                <a:gd name="connsiteY56" fmla="*/ 569765 h 2199080"/>
                <a:gd name="connsiteX57" fmla="*/ 1995129 w 2043321"/>
                <a:gd name="connsiteY57" fmla="*/ 718561 h 2199080"/>
                <a:gd name="connsiteX58" fmla="*/ 1999510 w 2043321"/>
                <a:gd name="connsiteY58" fmla="*/ 718561 h 2199080"/>
                <a:gd name="connsiteX59" fmla="*/ 2008273 w 2043321"/>
                <a:gd name="connsiteY59" fmla="*/ 784206 h 2199080"/>
                <a:gd name="connsiteX60" fmla="*/ 2025797 w 2043321"/>
                <a:gd name="connsiteY60" fmla="*/ 849852 h 2199080"/>
                <a:gd name="connsiteX61" fmla="*/ 2034559 w 2043321"/>
                <a:gd name="connsiteY61" fmla="*/ 954885 h 2199080"/>
                <a:gd name="connsiteX62" fmla="*/ 2043321 w 2043321"/>
                <a:gd name="connsiteY62" fmla="*/ 1020530 h 2199080"/>
                <a:gd name="connsiteX63" fmla="*/ 2043321 w 2043321"/>
                <a:gd name="connsiteY63" fmla="*/ 1064294 h 2199080"/>
                <a:gd name="connsiteX64" fmla="*/ 2030178 w 2043321"/>
                <a:gd name="connsiteY64" fmla="*/ 1160573 h 2199080"/>
                <a:gd name="connsiteX65" fmla="*/ 2025797 w 2043321"/>
                <a:gd name="connsiteY65" fmla="*/ 1234971 h 2199080"/>
                <a:gd name="connsiteX66" fmla="*/ 1995129 w 2043321"/>
                <a:gd name="connsiteY66" fmla="*/ 1353133 h 2199080"/>
                <a:gd name="connsiteX67" fmla="*/ 1990748 w 2043321"/>
                <a:gd name="connsiteY67" fmla="*/ 1370639 h 2199080"/>
                <a:gd name="connsiteX68" fmla="*/ 1960080 w 2043321"/>
                <a:gd name="connsiteY68" fmla="*/ 1440661 h 2199080"/>
                <a:gd name="connsiteX69" fmla="*/ 1920650 w 2043321"/>
                <a:gd name="connsiteY69" fmla="*/ 1497554 h 2199080"/>
                <a:gd name="connsiteX70" fmla="*/ 1872457 w 2043321"/>
                <a:gd name="connsiteY70" fmla="*/ 1611339 h 2199080"/>
                <a:gd name="connsiteX71" fmla="*/ 1854933 w 2043321"/>
                <a:gd name="connsiteY71" fmla="*/ 1606963 h 2199080"/>
                <a:gd name="connsiteX72" fmla="*/ 1824265 w 2043321"/>
                <a:gd name="connsiteY72" fmla="*/ 1685737 h 2199080"/>
                <a:gd name="connsiteX73" fmla="*/ 1745405 w 2043321"/>
                <a:gd name="connsiteY73" fmla="*/ 1777641 h 2199080"/>
                <a:gd name="connsiteX74" fmla="*/ 1478157 w 2043321"/>
                <a:gd name="connsiteY74" fmla="*/ 2000835 h 2199080"/>
                <a:gd name="connsiteX75" fmla="*/ 1443108 w 2043321"/>
                <a:gd name="connsiteY75" fmla="*/ 2031470 h 2199080"/>
                <a:gd name="connsiteX76" fmla="*/ 1368629 w 2043321"/>
                <a:gd name="connsiteY76" fmla="*/ 2075233 h 2199080"/>
                <a:gd name="connsiteX77" fmla="*/ 1342342 w 2043321"/>
                <a:gd name="connsiteY77" fmla="*/ 2075233 h 2199080"/>
                <a:gd name="connsiteX78" fmla="*/ 1346723 w 2043321"/>
                <a:gd name="connsiteY78" fmla="*/ 2083986 h 2199080"/>
                <a:gd name="connsiteX79" fmla="*/ 1267863 w 2043321"/>
                <a:gd name="connsiteY79" fmla="*/ 2123373 h 2199080"/>
                <a:gd name="connsiteX80" fmla="*/ 1259101 w 2043321"/>
                <a:gd name="connsiteY80" fmla="*/ 2114621 h 2199080"/>
                <a:gd name="connsiteX81" fmla="*/ 1272244 w 2043321"/>
                <a:gd name="connsiteY81" fmla="*/ 2101492 h 2199080"/>
                <a:gd name="connsiteX82" fmla="*/ 1232814 w 2043321"/>
                <a:gd name="connsiteY82" fmla="*/ 2114621 h 2199080"/>
                <a:gd name="connsiteX83" fmla="*/ 1232814 w 2043321"/>
                <a:gd name="connsiteY83" fmla="*/ 2123373 h 2199080"/>
                <a:gd name="connsiteX84" fmla="*/ 1197765 w 2043321"/>
                <a:gd name="connsiteY84" fmla="*/ 2136502 h 2199080"/>
                <a:gd name="connsiteX85" fmla="*/ 1224052 w 2043321"/>
                <a:gd name="connsiteY85" fmla="*/ 2118997 h 2199080"/>
                <a:gd name="connsiteX86" fmla="*/ 1171478 w 2043321"/>
                <a:gd name="connsiteY86" fmla="*/ 2123373 h 2199080"/>
                <a:gd name="connsiteX87" fmla="*/ 1149573 w 2043321"/>
                <a:gd name="connsiteY87" fmla="*/ 2140879 h 2199080"/>
                <a:gd name="connsiteX88" fmla="*/ 1079475 w 2043321"/>
                <a:gd name="connsiteY88" fmla="*/ 2162761 h 2199080"/>
                <a:gd name="connsiteX89" fmla="*/ 1083856 w 2043321"/>
                <a:gd name="connsiteY89" fmla="*/ 2162761 h 2199080"/>
                <a:gd name="connsiteX90" fmla="*/ 1031283 w 2043321"/>
                <a:gd name="connsiteY90" fmla="*/ 2189019 h 2199080"/>
                <a:gd name="connsiteX91" fmla="*/ 1022520 w 2043321"/>
                <a:gd name="connsiteY91" fmla="*/ 2193395 h 2199080"/>
                <a:gd name="connsiteX92" fmla="*/ 689555 w 2043321"/>
                <a:gd name="connsiteY92" fmla="*/ 2189019 h 2199080"/>
                <a:gd name="connsiteX93" fmla="*/ 693936 w 2043321"/>
                <a:gd name="connsiteY93" fmla="*/ 2189019 h 2199080"/>
                <a:gd name="connsiteX94" fmla="*/ 615076 w 2043321"/>
                <a:gd name="connsiteY94" fmla="*/ 2180266 h 2199080"/>
                <a:gd name="connsiteX95" fmla="*/ 562502 w 2043321"/>
                <a:gd name="connsiteY95" fmla="*/ 2154008 h 2199080"/>
                <a:gd name="connsiteX96" fmla="*/ 501167 w 2043321"/>
                <a:gd name="connsiteY96" fmla="*/ 2154008 h 2199080"/>
                <a:gd name="connsiteX97" fmla="*/ 444213 w 2043321"/>
                <a:gd name="connsiteY97" fmla="*/ 2123373 h 2199080"/>
                <a:gd name="connsiteX98" fmla="*/ 382877 w 2043321"/>
                <a:gd name="connsiteY98" fmla="*/ 2097115 h 2199080"/>
                <a:gd name="connsiteX99" fmla="*/ 374114 w 2043321"/>
                <a:gd name="connsiteY99" fmla="*/ 2079610 h 2199080"/>
                <a:gd name="connsiteX100" fmla="*/ 365352 w 2043321"/>
                <a:gd name="connsiteY100" fmla="*/ 2097115 h 2199080"/>
                <a:gd name="connsiteX101" fmla="*/ 356590 w 2043321"/>
                <a:gd name="connsiteY101" fmla="*/ 2079610 h 2199080"/>
                <a:gd name="connsiteX102" fmla="*/ 352209 w 2043321"/>
                <a:gd name="connsiteY102" fmla="*/ 2083986 h 2199080"/>
                <a:gd name="connsiteX103" fmla="*/ 273349 w 2043321"/>
                <a:gd name="connsiteY103" fmla="*/ 2031470 h 2199080"/>
                <a:gd name="connsiteX104" fmla="*/ 330303 w 2043321"/>
                <a:gd name="connsiteY104" fmla="*/ 2053352 h 2199080"/>
                <a:gd name="connsiteX105" fmla="*/ 339066 w 2043321"/>
                <a:gd name="connsiteY105" fmla="*/ 2070857 h 2199080"/>
                <a:gd name="connsiteX106" fmla="*/ 343447 w 2043321"/>
                <a:gd name="connsiteY106" fmla="*/ 2062104 h 2199080"/>
                <a:gd name="connsiteX107" fmla="*/ 365352 w 2043321"/>
                <a:gd name="connsiteY107" fmla="*/ 2075233 h 2199080"/>
                <a:gd name="connsiteX108" fmla="*/ 382877 w 2043321"/>
                <a:gd name="connsiteY108" fmla="*/ 2053352 h 2199080"/>
                <a:gd name="connsiteX109" fmla="*/ 282111 w 2043321"/>
                <a:gd name="connsiteY109" fmla="*/ 1970201 h 2199080"/>
                <a:gd name="connsiteX110" fmla="*/ 247062 w 2043321"/>
                <a:gd name="connsiteY110" fmla="*/ 1935190 h 2199080"/>
                <a:gd name="connsiteX111" fmla="*/ 212013 w 2043321"/>
                <a:gd name="connsiteY111" fmla="*/ 1926437 h 2199080"/>
                <a:gd name="connsiteX112" fmla="*/ 216394 w 2043321"/>
                <a:gd name="connsiteY112" fmla="*/ 1917685 h 2199080"/>
                <a:gd name="connsiteX113" fmla="*/ 172583 w 2043321"/>
                <a:gd name="connsiteY113" fmla="*/ 1882674 h 2199080"/>
                <a:gd name="connsiteX114" fmla="*/ 181345 w 2043321"/>
                <a:gd name="connsiteY114" fmla="*/ 1887050 h 2199080"/>
                <a:gd name="connsiteX115" fmla="*/ 185726 w 2043321"/>
                <a:gd name="connsiteY115" fmla="*/ 1882674 h 2199080"/>
                <a:gd name="connsiteX116" fmla="*/ 115628 w 2043321"/>
                <a:gd name="connsiteY116" fmla="*/ 1834533 h 2199080"/>
                <a:gd name="connsiteX117" fmla="*/ 120010 w 2043321"/>
                <a:gd name="connsiteY117" fmla="*/ 1830157 h 2199080"/>
                <a:gd name="connsiteX118" fmla="*/ 111247 w 2043321"/>
                <a:gd name="connsiteY118" fmla="*/ 1821404 h 2199080"/>
                <a:gd name="connsiteX119" fmla="*/ 106867 w 2043321"/>
                <a:gd name="connsiteY119" fmla="*/ 1825781 h 2199080"/>
                <a:gd name="connsiteX120" fmla="*/ 105771 w 2043321"/>
                <a:gd name="connsiteY120" fmla="*/ 1824686 h 2199080"/>
                <a:gd name="connsiteX121" fmla="*/ 100733 w 2043321"/>
                <a:gd name="connsiteY121" fmla="*/ 1819654 h 2199080"/>
                <a:gd name="connsiteX122" fmla="*/ 102485 w 2043321"/>
                <a:gd name="connsiteY122" fmla="*/ 1817028 h 2199080"/>
                <a:gd name="connsiteX123" fmla="*/ 102485 w 2043321"/>
                <a:gd name="connsiteY123" fmla="*/ 1790770 h 2199080"/>
                <a:gd name="connsiteX124" fmla="*/ 67436 w 2043321"/>
                <a:gd name="connsiteY124" fmla="*/ 1768888 h 2199080"/>
                <a:gd name="connsiteX125" fmla="*/ 58674 w 2043321"/>
                <a:gd name="connsiteY125" fmla="*/ 1773264 h 2199080"/>
                <a:gd name="connsiteX126" fmla="*/ 71817 w 2043321"/>
                <a:gd name="connsiteY126" fmla="*/ 1751382 h 2199080"/>
                <a:gd name="connsiteX127" fmla="*/ 150678 w 2043321"/>
                <a:gd name="connsiteY127" fmla="*/ 1808275 h 2199080"/>
                <a:gd name="connsiteX128" fmla="*/ 181345 w 2043321"/>
                <a:gd name="connsiteY128" fmla="*/ 1817028 h 2199080"/>
                <a:gd name="connsiteX129" fmla="*/ 190108 w 2043321"/>
                <a:gd name="connsiteY129" fmla="*/ 1825781 h 2199080"/>
                <a:gd name="connsiteX130" fmla="*/ 198870 w 2043321"/>
                <a:gd name="connsiteY130" fmla="*/ 1852039 h 2199080"/>
                <a:gd name="connsiteX131" fmla="*/ 229538 w 2043321"/>
                <a:gd name="connsiteY131" fmla="*/ 1865168 h 2199080"/>
                <a:gd name="connsiteX132" fmla="*/ 190108 w 2043321"/>
                <a:gd name="connsiteY132" fmla="*/ 1873921 h 2199080"/>
                <a:gd name="connsiteX133" fmla="*/ 251443 w 2043321"/>
                <a:gd name="connsiteY133" fmla="*/ 1939566 h 2199080"/>
                <a:gd name="connsiteX134" fmla="*/ 308397 w 2043321"/>
                <a:gd name="connsiteY134" fmla="*/ 1970201 h 2199080"/>
                <a:gd name="connsiteX135" fmla="*/ 417926 w 2043321"/>
                <a:gd name="connsiteY135" fmla="*/ 2040223 h 2199080"/>
                <a:gd name="connsiteX136" fmla="*/ 422307 w 2043321"/>
                <a:gd name="connsiteY136" fmla="*/ 2048975 h 2199080"/>
                <a:gd name="connsiteX137" fmla="*/ 483643 w 2043321"/>
                <a:gd name="connsiteY137" fmla="*/ 2062104 h 2199080"/>
                <a:gd name="connsiteX138" fmla="*/ 812226 w 2043321"/>
                <a:gd name="connsiteY138" fmla="*/ 2132126 h 2199080"/>
                <a:gd name="connsiteX139" fmla="*/ 829751 w 2043321"/>
                <a:gd name="connsiteY139" fmla="*/ 2127750 h 2199080"/>
                <a:gd name="connsiteX140" fmla="*/ 877943 w 2043321"/>
                <a:gd name="connsiteY140" fmla="*/ 2127750 h 2199080"/>
                <a:gd name="connsiteX141" fmla="*/ 899849 w 2043321"/>
                <a:gd name="connsiteY141" fmla="*/ 2105868 h 2199080"/>
                <a:gd name="connsiteX142" fmla="*/ 930517 w 2043321"/>
                <a:gd name="connsiteY142" fmla="*/ 2123373 h 2199080"/>
                <a:gd name="connsiteX143" fmla="*/ 921754 w 2043321"/>
                <a:gd name="connsiteY143" fmla="*/ 2097115 h 2199080"/>
                <a:gd name="connsiteX144" fmla="*/ 939279 w 2043321"/>
                <a:gd name="connsiteY144" fmla="*/ 2114621 h 2199080"/>
                <a:gd name="connsiteX145" fmla="*/ 1000615 w 2043321"/>
                <a:gd name="connsiteY145" fmla="*/ 2097115 h 2199080"/>
                <a:gd name="connsiteX146" fmla="*/ 1000615 w 2043321"/>
                <a:gd name="connsiteY146" fmla="*/ 2088363 h 2199080"/>
                <a:gd name="connsiteX147" fmla="*/ 1035664 w 2043321"/>
                <a:gd name="connsiteY147" fmla="*/ 2088363 h 2199080"/>
                <a:gd name="connsiteX148" fmla="*/ 1066331 w 2043321"/>
                <a:gd name="connsiteY148" fmla="*/ 2066481 h 2199080"/>
                <a:gd name="connsiteX149" fmla="*/ 1092618 w 2043321"/>
                <a:gd name="connsiteY149" fmla="*/ 2079610 h 2199080"/>
                <a:gd name="connsiteX150" fmla="*/ 1153954 w 2043321"/>
                <a:gd name="connsiteY150" fmla="*/ 2066481 h 2199080"/>
                <a:gd name="connsiteX151" fmla="*/ 1180241 w 2043321"/>
                <a:gd name="connsiteY151" fmla="*/ 2044599 h 2199080"/>
                <a:gd name="connsiteX152" fmla="*/ 1219671 w 2043321"/>
                <a:gd name="connsiteY152" fmla="*/ 2031470 h 2199080"/>
                <a:gd name="connsiteX153" fmla="*/ 1254720 w 2043321"/>
                <a:gd name="connsiteY153" fmla="*/ 2022717 h 2199080"/>
                <a:gd name="connsiteX154" fmla="*/ 1285387 w 2043321"/>
                <a:gd name="connsiteY154" fmla="*/ 1987706 h 2199080"/>
                <a:gd name="connsiteX155" fmla="*/ 1316055 w 2043321"/>
                <a:gd name="connsiteY155" fmla="*/ 1970201 h 2199080"/>
                <a:gd name="connsiteX156" fmla="*/ 1298531 w 2043321"/>
                <a:gd name="connsiteY156" fmla="*/ 1961448 h 2199080"/>
                <a:gd name="connsiteX157" fmla="*/ 1294150 w 2043321"/>
                <a:gd name="connsiteY157" fmla="*/ 1965825 h 2199080"/>
                <a:gd name="connsiteX158" fmla="*/ 1285387 w 2043321"/>
                <a:gd name="connsiteY158" fmla="*/ 1948319 h 2199080"/>
                <a:gd name="connsiteX159" fmla="*/ 1320436 w 2043321"/>
                <a:gd name="connsiteY159" fmla="*/ 1926437 h 2199080"/>
                <a:gd name="connsiteX160" fmla="*/ 1285387 w 2043321"/>
                <a:gd name="connsiteY160" fmla="*/ 1926437 h 2199080"/>
                <a:gd name="connsiteX161" fmla="*/ 1285387 w 2043321"/>
                <a:gd name="connsiteY161" fmla="*/ 1904555 h 2199080"/>
                <a:gd name="connsiteX162" fmla="*/ 1245958 w 2043321"/>
                <a:gd name="connsiteY162" fmla="*/ 1913308 h 2199080"/>
                <a:gd name="connsiteX163" fmla="*/ 1083856 w 2043321"/>
                <a:gd name="connsiteY163" fmla="*/ 1970201 h 2199080"/>
                <a:gd name="connsiteX164" fmla="*/ 1053188 w 2043321"/>
                <a:gd name="connsiteY164" fmla="*/ 1970201 h 2199080"/>
                <a:gd name="connsiteX165" fmla="*/ 1040045 w 2043321"/>
                <a:gd name="connsiteY165" fmla="*/ 1983330 h 2199080"/>
                <a:gd name="connsiteX166" fmla="*/ 1040045 w 2043321"/>
                <a:gd name="connsiteY166" fmla="*/ 1974577 h 2199080"/>
                <a:gd name="connsiteX167" fmla="*/ 1009377 w 2043321"/>
                <a:gd name="connsiteY167" fmla="*/ 1970201 h 2199080"/>
                <a:gd name="connsiteX168" fmla="*/ 1004996 w 2043321"/>
                <a:gd name="connsiteY168" fmla="*/ 1970201 h 2199080"/>
                <a:gd name="connsiteX169" fmla="*/ 996234 w 2043321"/>
                <a:gd name="connsiteY169" fmla="*/ 1974577 h 2199080"/>
                <a:gd name="connsiteX170" fmla="*/ 965566 w 2043321"/>
                <a:gd name="connsiteY170" fmla="*/ 2000835 h 2199080"/>
                <a:gd name="connsiteX171" fmla="*/ 961184 w 2043321"/>
                <a:gd name="connsiteY171" fmla="*/ 1970201 h 2199080"/>
                <a:gd name="connsiteX172" fmla="*/ 930517 w 2043321"/>
                <a:gd name="connsiteY172" fmla="*/ 1978954 h 2199080"/>
                <a:gd name="connsiteX173" fmla="*/ 939279 w 2043321"/>
                <a:gd name="connsiteY173" fmla="*/ 1983330 h 2199080"/>
                <a:gd name="connsiteX174" fmla="*/ 939279 w 2043321"/>
                <a:gd name="connsiteY174" fmla="*/ 1987706 h 2199080"/>
                <a:gd name="connsiteX175" fmla="*/ 921754 w 2043321"/>
                <a:gd name="connsiteY175" fmla="*/ 1974577 h 2199080"/>
                <a:gd name="connsiteX176" fmla="*/ 772796 w 2043321"/>
                <a:gd name="connsiteY176" fmla="*/ 1970201 h 2199080"/>
                <a:gd name="connsiteX177" fmla="*/ 768415 w 2043321"/>
                <a:gd name="connsiteY177" fmla="*/ 1987706 h 2199080"/>
                <a:gd name="connsiteX178" fmla="*/ 746510 w 2043321"/>
                <a:gd name="connsiteY178" fmla="*/ 1978954 h 2199080"/>
                <a:gd name="connsiteX179" fmla="*/ 759653 w 2043321"/>
                <a:gd name="connsiteY179" fmla="*/ 1970201 h 2199080"/>
                <a:gd name="connsiteX180" fmla="*/ 685174 w 2043321"/>
                <a:gd name="connsiteY180" fmla="*/ 1957072 h 2199080"/>
                <a:gd name="connsiteX181" fmla="*/ 540597 w 2043321"/>
                <a:gd name="connsiteY181" fmla="*/ 1908932 h 2199080"/>
                <a:gd name="connsiteX182" fmla="*/ 523073 w 2043321"/>
                <a:gd name="connsiteY182" fmla="*/ 1891426 h 2199080"/>
                <a:gd name="connsiteX183" fmla="*/ 523073 w 2043321"/>
                <a:gd name="connsiteY183" fmla="*/ 1900179 h 2199080"/>
                <a:gd name="connsiteX184" fmla="*/ 391639 w 2043321"/>
                <a:gd name="connsiteY184" fmla="*/ 1795146 h 2199080"/>
                <a:gd name="connsiteX185" fmla="*/ 409163 w 2043321"/>
                <a:gd name="connsiteY185" fmla="*/ 1782017 h 2199080"/>
                <a:gd name="connsiteX186" fmla="*/ 365352 w 2043321"/>
                <a:gd name="connsiteY186" fmla="*/ 1733877 h 2199080"/>
                <a:gd name="connsiteX187" fmla="*/ 365352 w 2043321"/>
                <a:gd name="connsiteY187" fmla="*/ 1738253 h 2199080"/>
                <a:gd name="connsiteX188" fmla="*/ 330303 w 2043321"/>
                <a:gd name="connsiteY188" fmla="*/ 1711995 h 2199080"/>
                <a:gd name="connsiteX189" fmla="*/ 308397 w 2043321"/>
                <a:gd name="connsiteY189" fmla="*/ 1690113 h 2199080"/>
                <a:gd name="connsiteX190" fmla="*/ 220775 w 2043321"/>
                <a:gd name="connsiteY190" fmla="*/ 1585081 h 2199080"/>
                <a:gd name="connsiteX191" fmla="*/ 155059 w 2043321"/>
                <a:gd name="connsiteY191" fmla="*/ 1506306 h 2199080"/>
                <a:gd name="connsiteX192" fmla="*/ 76198 w 2043321"/>
                <a:gd name="connsiteY192" fmla="*/ 1313746 h 2199080"/>
                <a:gd name="connsiteX193" fmla="*/ 63055 w 2043321"/>
                <a:gd name="connsiteY193" fmla="*/ 1208713 h 2199080"/>
                <a:gd name="connsiteX194" fmla="*/ 41149 w 2043321"/>
                <a:gd name="connsiteY194" fmla="*/ 1125563 h 2199080"/>
                <a:gd name="connsiteX195" fmla="*/ 41149 w 2043321"/>
                <a:gd name="connsiteY195" fmla="*/ 1099304 h 2199080"/>
                <a:gd name="connsiteX196" fmla="*/ 41149 w 2043321"/>
                <a:gd name="connsiteY196" fmla="*/ 1103681 h 2199080"/>
                <a:gd name="connsiteX197" fmla="*/ 32387 w 2043321"/>
                <a:gd name="connsiteY197" fmla="*/ 1103681 h 2199080"/>
                <a:gd name="connsiteX198" fmla="*/ 58674 w 2043321"/>
                <a:gd name="connsiteY198" fmla="*/ 1033659 h 2199080"/>
                <a:gd name="connsiteX199" fmla="*/ 80579 w 2043321"/>
                <a:gd name="connsiteY199" fmla="*/ 862981 h 2199080"/>
                <a:gd name="connsiteX200" fmla="*/ 102485 w 2043321"/>
                <a:gd name="connsiteY200" fmla="*/ 766701 h 2199080"/>
                <a:gd name="connsiteX201" fmla="*/ 63055 w 2043321"/>
                <a:gd name="connsiteY201" fmla="*/ 819217 h 2199080"/>
                <a:gd name="connsiteX202" fmla="*/ 54292 w 2043321"/>
                <a:gd name="connsiteY202" fmla="*/ 792959 h 2199080"/>
                <a:gd name="connsiteX203" fmla="*/ 10481 w 2043321"/>
                <a:gd name="connsiteY203" fmla="*/ 906744 h 2199080"/>
                <a:gd name="connsiteX204" fmla="*/ 1720 w 2043321"/>
                <a:gd name="connsiteY204" fmla="*/ 871733 h 2199080"/>
                <a:gd name="connsiteX205" fmla="*/ 6100 w 2043321"/>
                <a:gd name="connsiteY205" fmla="*/ 871733 h 2199080"/>
                <a:gd name="connsiteX206" fmla="*/ 41149 w 2043321"/>
                <a:gd name="connsiteY206" fmla="*/ 762324 h 2199080"/>
                <a:gd name="connsiteX207" fmla="*/ 58674 w 2043321"/>
                <a:gd name="connsiteY207" fmla="*/ 749195 h 2199080"/>
                <a:gd name="connsiteX208" fmla="*/ 67436 w 2043321"/>
                <a:gd name="connsiteY208" fmla="*/ 757948 h 2199080"/>
                <a:gd name="connsiteX209" fmla="*/ 124391 w 2043321"/>
                <a:gd name="connsiteY209" fmla="*/ 631034 h 2199080"/>
                <a:gd name="connsiteX210" fmla="*/ 111247 w 2043321"/>
                <a:gd name="connsiteY210" fmla="*/ 556636 h 2199080"/>
                <a:gd name="connsiteX211" fmla="*/ 115628 w 2043321"/>
                <a:gd name="connsiteY211" fmla="*/ 574141 h 2199080"/>
                <a:gd name="connsiteX212" fmla="*/ 120010 w 2043321"/>
                <a:gd name="connsiteY212" fmla="*/ 539130 h 2199080"/>
                <a:gd name="connsiteX213" fmla="*/ 141915 w 2043321"/>
                <a:gd name="connsiteY213" fmla="*/ 521625 h 2199080"/>
                <a:gd name="connsiteX214" fmla="*/ 150678 w 2043321"/>
                <a:gd name="connsiteY214" fmla="*/ 447226 h 2199080"/>
                <a:gd name="connsiteX215" fmla="*/ 128772 w 2043321"/>
                <a:gd name="connsiteY215" fmla="*/ 469108 h 2199080"/>
                <a:gd name="connsiteX216" fmla="*/ 163821 w 2043321"/>
                <a:gd name="connsiteY216" fmla="*/ 434097 h 2199080"/>
                <a:gd name="connsiteX217" fmla="*/ 168202 w 2043321"/>
                <a:gd name="connsiteY217" fmla="*/ 416592 h 2199080"/>
                <a:gd name="connsiteX218" fmla="*/ 190108 w 2043321"/>
                <a:gd name="connsiteY218" fmla="*/ 377204 h 2199080"/>
                <a:gd name="connsiteX219" fmla="*/ 321541 w 2043321"/>
                <a:gd name="connsiteY219" fmla="*/ 250290 h 2199080"/>
                <a:gd name="connsiteX220" fmla="*/ 308397 w 2043321"/>
                <a:gd name="connsiteY220" fmla="*/ 241537 h 2199080"/>
                <a:gd name="connsiteX221" fmla="*/ 339066 w 2043321"/>
                <a:gd name="connsiteY221" fmla="*/ 228408 h 2199080"/>
                <a:gd name="connsiteX222" fmla="*/ 325374 w 2043321"/>
                <a:gd name="connsiteY222" fmla="*/ 223485 h 2199080"/>
                <a:gd name="connsiteX223" fmla="*/ 318973 w 2043321"/>
                <a:gd name="connsiteY223" fmla="*/ 225648 h 2199080"/>
                <a:gd name="connsiteX224" fmla="*/ 327223 w 2043321"/>
                <a:gd name="connsiteY224" fmla="*/ 213091 h 2199080"/>
                <a:gd name="connsiteX225" fmla="*/ 369733 w 2043321"/>
                <a:gd name="connsiteY225" fmla="*/ 193397 h 2199080"/>
                <a:gd name="connsiteX226" fmla="*/ 378496 w 2043321"/>
                <a:gd name="connsiteY226" fmla="*/ 206526 h 2199080"/>
                <a:gd name="connsiteX227" fmla="*/ 391639 w 2043321"/>
                <a:gd name="connsiteY227" fmla="*/ 193397 h 2199080"/>
                <a:gd name="connsiteX228" fmla="*/ 575646 w 2043321"/>
                <a:gd name="connsiteY228" fmla="*/ 88365 h 2199080"/>
                <a:gd name="connsiteX229" fmla="*/ 720223 w 2043321"/>
                <a:gd name="connsiteY229" fmla="*/ 40224 h 2199080"/>
                <a:gd name="connsiteX230" fmla="*/ 799083 w 2043321"/>
                <a:gd name="connsiteY230" fmla="*/ 18343 h 2199080"/>
                <a:gd name="connsiteX231" fmla="*/ 956804 w 2043321"/>
                <a:gd name="connsiteY231" fmla="*/ 13966 h 2199080"/>
                <a:gd name="connsiteX232" fmla="*/ 977272 w 2043321"/>
                <a:gd name="connsiteY232" fmla="*/ 906 h 2199080"/>
                <a:gd name="connsiteX233" fmla="*/ 993454 w 2043321"/>
                <a:gd name="connsiteY233" fmla="*/ 511 h 219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2043321" h="2199080">
                  <a:moveTo>
                    <a:pt x="98104" y="1817028"/>
                  </a:moveTo>
                  <a:lnTo>
                    <a:pt x="100733" y="1819654"/>
                  </a:lnTo>
                  <a:lnTo>
                    <a:pt x="100295" y="1820310"/>
                  </a:lnTo>
                  <a:cubicBezTo>
                    <a:pt x="99199" y="1820310"/>
                    <a:pt x="98104" y="1819217"/>
                    <a:pt x="98104" y="1817028"/>
                  </a:cubicBezTo>
                  <a:close/>
                  <a:moveTo>
                    <a:pt x="318973" y="225648"/>
                  </a:moveTo>
                  <a:lnTo>
                    <a:pt x="317160" y="228408"/>
                  </a:lnTo>
                  <a:lnTo>
                    <a:pt x="316240" y="226569"/>
                  </a:lnTo>
                  <a:lnTo>
                    <a:pt x="316270" y="226562"/>
                  </a:lnTo>
                  <a:close/>
                  <a:moveTo>
                    <a:pt x="308397" y="206526"/>
                  </a:moveTo>
                  <a:cubicBezTo>
                    <a:pt x="308397" y="206526"/>
                    <a:pt x="308397" y="206526"/>
                    <a:pt x="312779" y="215279"/>
                  </a:cubicBezTo>
                  <a:cubicBezTo>
                    <a:pt x="312779" y="215279"/>
                    <a:pt x="312779" y="215279"/>
                    <a:pt x="312779" y="219655"/>
                  </a:cubicBezTo>
                  <a:cubicBezTo>
                    <a:pt x="312779" y="219655"/>
                    <a:pt x="312779" y="219655"/>
                    <a:pt x="313326" y="220749"/>
                  </a:cubicBezTo>
                  <a:lnTo>
                    <a:pt x="316240" y="226569"/>
                  </a:lnTo>
                  <a:lnTo>
                    <a:pt x="308397" y="228408"/>
                  </a:lnTo>
                  <a:cubicBezTo>
                    <a:pt x="290873" y="250290"/>
                    <a:pt x="251443" y="245913"/>
                    <a:pt x="242681" y="280924"/>
                  </a:cubicBezTo>
                  <a:cubicBezTo>
                    <a:pt x="233919" y="289677"/>
                    <a:pt x="198870" y="298430"/>
                    <a:pt x="203251" y="320312"/>
                  </a:cubicBezTo>
                  <a:cubicBezTo>
                    <a:pt x="172583" y="311559"/>
                    <a:pt x="159439" y="355323"/>
                    <a:pt x="137534" y="364075"/>
                  </a:cubicBezTo>
                  <a:cubicBezTo>
                    <a:pt x="128772" y="333441"/>
                    <a:pt x="181345" y="342193"/>
                    <a:pt x="176964" y="307182"/>
                  </a:cubicBezTo>
                  <a:cubicBezTo>
                    <a:pt x="163821" y="311559"/>
                    <a:pt x="146296" y="294053"/>
                    <a:pt x="141915" y="315935"/>
                  </a:cubicBezTo>
                  <a:cubicBezTo>
                    <a:pt x="133153" y="324688"/>
                    <a:pt x="120010" y="333441"/>
                    <a:pt x="111247" y="324688"/>
                  </a:cubicBezTo>
                  <a:cubicBezTo>
                    <a:pt x="111247" y="324688"/>
                    <a:pt x="111247" y="324688"/>
                    <a:pt x="128772" y="302806"/>
                  </a:cubicBezTo>
                  <a:cubicBezTo>
                    <a:pt x="128772" y="302806"/>
                    <a:pt x="128772" y="302806"/>
                    <a:pt x="137534" y="311559"/>
                  </a:cubicBezTo>
                  <a:cubicBezTo>
                    <a:pt x="137534" y="311559"/>
                    <a:pt x="137534" y="311559"/>
                    <a:pt x="159439" y="280924"/>
                  </a:cubicBezTo>
                  <a:cubicBezTo>
                    <a:pt x="159439" y="280924"/>
                    <a:pt x="159439" y="280924"/>
                    <a:pt x="163821" y="289677"/>
                  </a:cubicBezTo>
                  <a:cubicBezTo>
                    <a:pt x="176964" y="285301"/>
                    <a:pt x="181345" y="267795"/>
                    <a:pt x="194489" y="272172"/>
                  </a:cubicBezTo>
                  <a:cubicBezTo>
                    <a:pt x="194489" y="272172"/>
                    <a:pt x="194489" y="272172"/>
                    <a:pt x="198870" y="272172"/>
                  </a:cubicBezTo>
                  <a:cubicBezTo>
                    <a:pt x="181345" y="285301"/>
                    <a:pt x="190108" y="289677"/>
                    <a:pt x="185726" y="307182"/>
                  </a:cubicBezTo>
                  <a:cubicBezTo>
                    <a:pt x="198870" y="298430"/>
                    <a:pt x="242681" y="276548"/>
                    <a:pt x="212013" y="254666"/>
                  </a:cubicBezTo>
                  <a:cubicBezTo>
                    <a:pt x="238300" y="259042"/>
                    <a:pt x="233919" y="237161"/>
                    <a:pt x="255824" y="232784"/>
                  </a:cubicBezTo>
                  <a:cubicBezTo>
                    <a:pt x="255824" y="237161"/>
                    <a:pt x="251443" y="237161"/>
                    <a:pt x="255824" y="241537"/>
                  </a:cubicBezTo>
                  <a:cubicBezTo>
                    <a:pt x="255824" y="241537"/>
                    <a:pt x="255824" y="241537"/>
                    <a:pt x="260205" y="250290"/>
                  </a:cubicBezTo>
                  <a:cubicBezTo>
                    <a:pt x="264586" y="232784"/>
                    <a:pt x="286492" y="215279"/>
                    <a:pt x="299636" y="215279"/>
                  </a:cubicBezTo>
                  <a:cubicBezTo>
                    <a:pt x="299636" y="215279"/>
                    <a:pt x="299636" y="215279"/>
                    <a:pt x="308397" y="206526"/>
                  </a:cubicBezTo>
                  <a:close/>
                  <a:moveTo>
                    <a:pt x="993454" y="511"/>
                  </a:moveTo>
                  <a:cubicBezTo>
                    <a:pt x="1009925" y="2598"/>
                    <a:pt x="1027175" y="10137"/>
                    <a:pt x="1044426" y="5213"/>
                  </a:cubicBezTo>
                  <a:cubicBezTo>
                    <a:pt x="1044426" y="13966"/>
                    <a:pt x="1044426" y="18343"/>
                    <a:pt x="1040045" y="22719"/>
                  </a:cubicBezTo>
                  <a:cubicBezTo>
                    <a:pt x="1044426" y="27095"/>
                    <a:pt x="1061951" y="35848"/>
                    <a:pt x="1066331" y="22719"/>
                  </a:cubicBezTo>
                  <a:cubicBezTo>
                    <a:pt x="1066331" y="22719"/>
                    <a:pt x="1066331" y="22719"/>
                    <a:pt x="1066331" y="18343"/>
                  </a:cubicBezTo>
                  <a:cubicBezTo>
                    <a:pt x="1075094" y="22719"/>
                    <a:pt x="1070712" y="40224"/>
                    <a:pt x="1088237" y="35848"/>
                  </a:cubicBezTo>
                  <a:cubicBezTo>
                    <a:pt x="1092618" y="13966"/>
                    <a:pt x="1096999" y="40224"/>
                    <a:pt x="1105762" y="31472"/>
                  </a:cubicBezTo>
                  <a:cubicBezTo>
                    <a:pt x="1123286" y="53354"/>
                    <a:pt x="1153954" y="48977"/>
                    <a:pt x="1180241" y="66483"/>
                  </a:cubicBezTo>
                  <a:cubicBezTo>
                    <a:pt x="1197765" y="66483"/>
                    <a:pt x="1197765" y="62106"/>
                    <a:pt x="1202146" y="75235"/>
                  </a:cubicBezTo>
                  <a:cubicBezTo>
                    <a:pt x="1202146" y="75235"/>
                    <a:pt x="1202146" y="75235"/>
                    <a:pt x="1210909" y="83988"/>
                  </a:cubicBezTo>
                  <a:cubicBezTo>
                    <a:pt x="1210909" y="83988"/>
                    <a:pt x="1210909" y="83988"/>
                    <a:pt x="1219671" y="66483"/>
                  </a:cubicBezTo>
                  <a:cubicBezTo>
                    <a:pt x="1232814" y="79612"/>
                    <a:pt x="1228433" y="114623"/>
                    <a:pt x="1259101" y="123376"/>
                  </a:cubicBezTo>
                  <a:cubicBezTo>
                    <a:pt x="1259101" y="123376"/>
                    <a:pt x="1259101" y="123376"/>
                    <a:pt x="1294150" y="118999"/>
                  </a:cubicBezTo>
                  <a:cubicBezTo>
                    <a:pt x="1294150" y="105870"/>
                    <a:pt x="1263482" y="97117"/>
                    <a:pt x="1250339" y="92741"/>
                  </a:cubicBezTo>
                  <a:cubicBezTo>
                    <a:pt x="1245958" y="79612"/>
                    <a:pt x="1276625" y="114623"/>
                    <a:pt x="1276625" y="92741"/>
                  </a:cubicBezTo>
                  <a:cubicBezTo>
                    <a:pt x="1298531" y="101494"/>
                    <a:pt x="1329199" y="101494"/>
                    <a:pt x="1342342" y="123376"/>
                  </a:cubicBezTo>
                  <a:cubicBezTo>
                    <a:pt x="1373010" y="136505"/>
                    <a:pt x="1403678" y="158386"/>
                    <a:pt x="1438727" y="171515"/>
                  </a:cubicBezTo>
                  <a:cubicBezTo>
                    <a:pt x="1473776" y="210903"/>
                    <a:pt x="1530730" y="184644"/>
                    <a:pt x="1565779" y="228408"/>
                  </a:cubicBezTo>
                  <a:cubicBezTo>
                    <a:pt x="1613971" y="250290"/>
                    <a:pt x="1653402" y="294053"/>
                    <a:pt x="1697213" y="311559"/>
                  </a:cubicBezTo>
                  <a:cubicBezTo>
                    <a:pt x="1710356" y="324688"/>
                    <a:pt x="1719118" y="337817"/>
                    <a:pt x="1732262" y="337817"/>
                  </a:cubicBezTo>
                  <a:cubicBezTo>
                    <a:pt x="1732262" y="355323"/>
                    <a:pt x="1749786" y="350946"/>
                    <a:pt x="1758549" y="359699"/>
                  </a:cubicBezTo>
                  <a:cubicBezTo>
                    <a:pt x="1758549" y="359699"/>
                    <a:pt x="1758549" y="359699"/>
                    <a:pt x="1758549" y="364075"/>
                  </a:cubicBezTo>
                  <a:cubicBezTo>
                    <a:pt x="1793597" y="394710"/>
                    <a:pt x="1824265" y="420968"/>
                    <a:pt x="1841790" y="460355"/>
                  </a:cubicBezTo>
                  <a:cubicBezTo>
                    <a:pt x="1872457" y="473485"/>
                    <a:pt x="1898744" y="530377"/>
                    <a:pt x="1929412" y="569765"/>
                  </a:cubicBezTo>
                  <a:cubicBezTo>
                    <a:pt x="1946937" y="617905"/>
                    <a:pt x="1981986" y="670421"/>
                    <a:pt x="1995129" y="718561"/>
                  </a:cubicBezTo>
                  <a:cubicBezTo>
                    <a:pt x="1995129" y="718561"/>
                    <a:pt x="1995129" y="718561"/>
                    <a:pt x="1999510" y="718561"/>
                  </a:cubicBezTo>
                  <a:cubicBezTo>
                    <a:pt x="1995129" y="749195"/>
                    <a:pt x="2017034" y="762324"/>
                    <a:pt x="2008273" y="784206"/>
                  </a:cubicBezTo>
                  <a:cubicBezTo>
                    <a:pt x="2025797" y="801712"/>
                    <a:pt x="2017034" y="827970"/>
                    <a:pt x="2025797" y="849852"/>
                  </a:cubicBezTo>
                  <a:cubicBezTo>
                    <a:pt x="2025797" y="884863"/>
                    <a:pt x="2030178" y="919874"/>
                    <a:pt x="2034559" y="954885"/>
                  </a:cubicBezTo>
                  <a:cubicBezTo>
                    <a:pt x="2056465" y="976766"/>
                    <a:pt x="2025797" y="998648"/>
                    <a:pt x="2043321" y="1020530"/>
                  </a:cubicBezTo>
                  <a:cubicBezTo>
                    <a:pt x="2038940" y="1038036"/>
                    <a:pt x="2043321" y="1046788"/>
                    <a:pt x="2043321" y="1064294"/>
                  </a:cubicBezTo>
                  <a:cubicBezTo>
                    <a:pt x="2043321" y="1064294"/>
                    <a:pt x="2043321" y="1064294"/>
                    <a:pt x="2030178" y="1160573"/>
                  </a:cubicBezTo>
                  <a:cubicBezTo>
                    <a:pt x="2038940" y="1186832"/>
                    <a:pt x="2030178" y="1208713"/>
                    <a:pt x="2025797" y="1234971"/>
                  </a:cubicBezTo>
                  <a:cubicBezTo>
                    <a:pt x="2021416" y="1278735"/>
                    <a:pt x="1995129" y="1309370"/>
                    <a:pt x="1995129" y="1353133"/>
                  </a:cubicBezTo>
                  <a:cubicBezTo>
                    <a:pt x="1986367" y="1348757"/>
                    <a:pt x="1995129" y="1366263"/>
                    <a:pt x="1990748" y="1370639"/>
                  </a:cubicBezTo>
                  <a:cubicBezTo>
                    <a:pt x="1964461" y="1383768"/>
                    <a:pt x="1968842" y="1418779"/>
                    <a:pt x="1960080" y="1440661"/>
                  </a:cubicBezTo>
                  <a:cubicBezTo>
                    <a:pt x="1942556" y="1458166"/>
                    <a:pt x="1942556" y="1493177"/>
                    <a:pt x="1920650" y="1497554"/>
                  </a:cubicBezTo>
                  <a:cubicBezTo>
                    <a:pt x="1907507" y="1541317"/>
                    <a:pt x="1881220" y="1567575"/>
                    <a:pt x="1872457" y="1611339"/>
                  </a:cubicBezTo>
                  <a:cubicBezTo>
                    <a:pt x="1863695" y="1611339"/>
                    <a:pt x="1859314" y="1606963"/>
                    <a:pt x="1854933" y="1606963"/>
                  </a:cubicBezTo>
                  <a:cubicBezTo>
                    <a:pt x="1859314" y="1646350"/>
                    <a:pt x="1802360" y="1646350"/>
                    <a:pt x="1824265" y="1685737"/>
                  </a:cubicBezTo>
                  <a:cubicBezTo>
                    <a:pt x="1793597" y="1711995"/>
                    <a:pt x="1767310" y="1738253"/>
                    <a:pt x="1745405" y="1777641"/>
                  </a:cubicBezTo>
                  <a:cubicBezTo>
                    <a:pt x="1662164" y="1856415"/>
                    <a:pt x="1578922" y="1935190"/>
                    <a:pt x="1478157" y="2000835"/>
                  </a:cubicBezTo>
                  <a:cubicBezTo>
                    <a:pt x="1460633" y="1992083"/>
                    <a:pt x="1456251" y="2022717"/>
                    <a:pt x="1443108" y="2031470"/>
                  </a:cubicBezTo>
                  <a:cubicBezTo>
                    <a:pt x="1421202" y="2044599"/>
                    <a:pt x="1390534" y="2053352"/>
                    <a:pt x="1368629" y="2075233"/>
                  </a:cubicBezTo>
                  <a:cubicBezTo>
                    <a:pt x="1359867" y="2079610"/>
                    <a:pt x="1355486" y="2070857"/>
                    <a:pt x="1342342" y="2075233"/>
                  </a:cubicBezTo>
                  <a:cubicBezTo>
                    <a:pt x="1346723" y="2079610"/>
                    <a:pt x="1346723" y="2079610"/>
                    <a:pt x="1346723" y="2083986"/>
                  </a:cubicBezTo>
                  <a:cubicBezTo>
                    <a:pt x="1311674" y="2097115"/>
                    <a:pt x="1302912" y="2110244"/>
                    <a:pt x="1267863" y="2123373"/>
                  </a:cubicBezTo>
                  <a:cubicBezTo>
                    <a:pt x="1267863" y="2123373"/>
                    <a:pt x="1267863" y="2123373"/>
                    <a:pt x="1259101" y="2114621"/>
                  </a:cubicBezTo>
                  <a:cubicBezTo>
                    <a:pt x="1263482" y="2110244"/>
                    <a:pt x="1272244" y="2105868"/>
                    <a:pt x="1272244" y="2101492"/>
                  </a:cubicBezTo>
                  <a:cubicBezTo>
                    <a:pt x="1254720" y="2083986"/>
                    <a:pt x="1245958" y="2114621"/>
                    <a:pt x="1232814" y="2114621"/>
                  </a:cubicBezTo>
                  <a:cubicBezTo>
                    <a:pt x="1232814" y="2114621"/>
                    <a:pt x="1232814" y="2114621"/>
                    <a:pt x="1232814" y="2123373"/>
                  </a:cubicBezTo>
                  <a:cubicBezTo>
                    <a:pt x="1232814" y="2123373"/>
                    <a:pt x="1232814" y="2123373"/>
                    <a:pt x="1197765" y="2136502"/>
                  </a:cubicBezTo>
                  <a:cubicBezTo>
                    <a:pt x="1197765" y="2136502"/>
                    <a:pt x="1197765" y="2136502"/>
                    <a:pt x="1224052" y="2118997"/>
                  </a:cubicBezTo>
                  <a:cubicBezTo>
                    <a:pt x="1206528" y="2105868"/>
                    <a:pt x="1189003" y="2127750"/>
                    <a:pt x="1171478" y="2123373"/>
                  </a:cubicBezTo>
                  <a:cubicBezTo>
                    <a:pt x="1167097" y="2132126"/>
                    <a:pt x="1149573" y="2132126"/>
                    <a:pt x="1149573" y="2140879"/>
                  </a:cubicBezTo>
                  <a:cubicBezTo>
                    <a:pt x="1123286" y="2140879"/>
                    <a:pt x="1101381" y="2140879"/>
                    <a:pt x="1079475" y="2162761"/>
                  </a:cubicBezTo>
                  <a:cubicBezTo>
                    <a:pt x="1079475" y="2162761"/>
                    <a:pt x="1079475" y="2162761"/>
                    <a:pt x="1083856" y="2162761"/>
                  </a:cubicBezTo>
                  <a:cubicBezTo>
                    <a:pt x="1066331" y="2171513"/>
                    <a:pt x="1057569" y="2202148"/>
                    <a:pt x="1031283" y="2189019"/>
                  </a:cubicBezTo>
                  <a:cubicBezTo>
                    <a:pt x="1031283" y="2189019"/>
                    <a:pt x="1031283" y="2189019"/>
                    <a:pt x="1022520" y="2193395"/>
                  </a:cubicBezTo>
                  <a:cubicBezTo>
                    <a:pt x="908611" y="2206524"/>
                    <a:pt x="794702" y="2193395"/>
                    <a:pt x="689555" y="2189019"/>
                  </a:cubicBezTo>
                  <a:cubicBezTo>
                    <a:pt x="689555" y="2189019"/>
                    <a:pt x="689555" y="2189019"/>
                    <a:pt x="693936" y="2189019"/>
                  </a:cubicBezTo>
                  <a:cubicBezTo>
                    <a:pt x="663268" y="2189019"/>
                    <a:pt x="645744" y="2167137"/>
                    <a:pt x="615076" y="2180266"/>
                  </a:cubicBezTo>
                  <a:cubicBezTo>
                    <a:pt x="601933" y="2162761"/>
                    <a:pt x="566884" y="2184642"/>
                    <a:pt x="562502" y="2154008"/>
                  </a:cubicBezTo>
                  <a:cubicBezTo>
                    <a:pt x="544978" y="2167137"/>
                    <a:pt x="523073" y="2145255"/>
                    <a:pt x="501167" y="2154008"/>
                  </a:cubicBezTo>
                  <a:cubicBezTo>
                    <a:pt x="479261" y="2140879"/>
                    <a:pt x="461737" y="2132126"/>
                    <a:pt x="444213" y="2123373"/>
                  </a:cubicBezTo>
                  <a:cubicBezTo>
                    <a:pt x="426688" y="2123373"/>
                    <a:pt x="400401" y="2110244"/>
                    <a:pt x="382877" y="2097115"/>
                  </a:cubicBezTo>
                  <a:cubicBezTo>
                    <a:pt x="369733" y="2092739"/>
                    <a:pt x="391639" y="2079610"/>
                    <a:pt x="374114" y="2079610"/>
                  </a:cubicBezTo>
                  <a:cubicBezTo>
                    <a:pt x="374114" y="2079610"/>
                    <a:pt x="374114" y="2079610"/>
                    <a:pt x="365352" y="2097115"/>
                  </a:cubicBezTo>
                  <a:cubicBezTo>
                    <a:pt x="365352" y="2097115"/>
                    <a:pt x="365352" y="2097115"/>
                    <a:pt x="356590" y="2079610"/>
                  </a:cubicBezTo>
                  <a:cubicBezTo>
                    <a:pt x="356590" y="2079610"/>
                    <a:pt x="356590" y="2079610"/>
                    <a:pt x="352209" y="2083986"/>
                  </a:cubicBezTo>
                  <a:cubicBezTo>
                    <a:pt x="321541" y="2079610"/>
                    <a:pt x="286492" y="2053352"/>
                    <a:pt x="273349" y="2031470"/>
                  </a:cubicBezTo>
                  <a:cubicBezTo>
                    <a:pt x="290873" y="2018341"/>
                    <a:pt x="312779" y="2062104"/>
                    <a:pt x="330303" y="2053352"/>
                  </a:cubicBezTo>
                  <a:cubicBezTo>
                    <a:pt x="334684" y="2057728"/>
                    <a:pt x="330303" y="2070857"/>
                    <a:pt x="339066" y="2070857"/>
                  </a:cubicBezTo>
                  <a:cubicBezTo>
                    <a:pt x="339066" y="2070857"/>
                    <a:pt x="339066" y="2070857"/>
                    <a:pt x="343447" y="2062104"/>
                  </a:cubicBezTo>
                  <a:cubicBezTo>
                    <a:pt x="343447" y="2062104"/>
                    <a:pt x="343447" y="2062104"/>
                    <a:pt x="365352" y="2075233"/>
                  </a:cubicBezTo>
                  <a:cubicBezTo>
                    <a:pt x="365352" y="2044599"/>
                    <a:pt x="400401" y="2088363"/>
                    <a:pt x="382877" y="2053352"/>
                  </a:cubicBezTo>
                  <a:cubicBezTo>
                    <a:pt x="352209" y="2013965"/>
                    <a:pt x="295254" y="2018341"/>
                    <a:pt x="282111" y="1970201"/>
                  </a:cubicBezTo>
                  <a:cubicBezTo>
                    <a:pt x="264586" y="1961448"/>
                    <a:pt x="255824" y="1952696"/>
                    <a:pt x="247062" y="1935190"/>
                  </a:cubicBezTo>
                  <a:cubicBezTo>
                    <a:pt x="242681" y="1943943"/>
                    <a:pt x="216394" y="1948319"/>
                    <a:pt x="212013" y="1926437"/>
                  </a:cubicBezTo>
                  <a:cubicBezTo>
                    <a:pt x="212013" y="1926437"/>
                    <a:pt x="212013" y="1926437"/>
                    <a:pt x="216394" y="1917685"/>
                  </a:cubicBezTo>
                  <a:cubicBezTo>
                    <a:pt x="207632" y="1900179"/>
                    <a:pt x="172583" y="1908932"/>
                    <a:pt x="172583" y="1882674"/>
                  </a:cubicBezTo>
                  <a:cubicBezTo>
                    <a:pt x="176964" y="1891426"/>
                    <a:pt x="176964" y="1887050"/>
                    <a:pt x="181345" y="1887050"/>
                  </a:cubicBezTo>
                  <a:cubicBezTo>
                    <a:pt x="181345" y="1887050"/>
                    <a:pt x="181345" y="1887050"/>
                    <a:pt x="185726" y="1882674"/>
                  </a:cubicBezTo>
                  <a:cubicBezTo>
                    <a:pt x="163821" y="1852039"/>
                    <a:pt x="124391" y="1878297"/>
                    <a:pt x="115628" y="1834533"/>
                  </a:cubicBezTo>
                  <a:cubicBezTo>
                    <a:pt x="115628" y="1834533"/>
                    <a:pt x="115628" y="1834533"/>
                    <a:pt x="120010" y="1830157"/>
                  </a:cubicBezTo>
                  <a:cubicBezTo>
                    <a:pt x="120010" y="1830157"/>
                    <a:pt x="120010" y="1830157"/>
                    <a:pt x="111247" y="1821404"/>
                  </a:cubicBezTo>
                  <a:cubicBezTo>
                    <a:pt x="111247" y="1821404"/>
                    <a:pt x="111247" y="1821404"/>
                    <a:pt x="106867" y="1825781"/>
                  </a:cubicBezTo>
                  <a:cubicBezTo>
                    <a:pt x="106867" y="1825781"/>
                    <a:pt x="106867" y="1825781"/>
                    <a:pt x="105771" y="1824686"/>
                  </a:cubicBezTo>
                  <a:lnTo>
                    <a:pt x="100733" y="1819654"/>
                  </a:lnTo>
                  <a:lnTo>
                    <a:pt x="102485" y="1817028"/>
                  </a:lnTo>
                  <a:cubicBezTo>
                    <a:pt x="102485" y="1817028"/>
                    <a:pt x="102485" y="1817028"/>
                    <a:pt x="102485" y="1790770"/>
                  </a:cubicBezTo>
                  <a:cubicBezTo>
                    <a:pt x="84961" y="1803899"/>
                    <a:pt x="71817" y="1786393"/>
                    <a:pt x="67436" y="1768888"/>
                  </a:cubicBezTo>
                  <a:cubicBezTo>
                    <a:pt x="63055" y="1764511"/>
                    <a:pt x="63055" y="1790770"/>
                    <a:pt x="58674" y="1773264"/>
                  </a:cubicBezTo>
                  <a:cubicBezTo>
                    <a:pt x="58674" y="1764511"/>
                    <a:pt x="67436" y="1755759"/>
                    <a:pt x="71817" y="1751382"/>
                  </a:cubicBezTo>
                  <a:cubicBezTo>
                    <a:pt x="120010" y="1733877"/>
                    <a:pt x="120010" y="1803899"/>
                    <a:pt x="150678" y="1808275"/>
                  </a:cubicBezTo>
                  <a:cubicBezTo>
                    <a:pt x="155059" y="1825781"/>
                    <a:pt x="172583" y="1830157"/>
                    <a:pt x="181345" y="1817028"/>
                  </a:cubicBezTo>
                  <a:cubicBezTo>
                    <a:pt x="181345" y="1834533"/>
                    <a:pt x="190108" y="1817028"/>
                    <a:pt x="190108" y="1825781"/>
                  </a:cubicBezTo>
                  <a:cubicBezTo>
                    <a:pt x="185726" y="1834533"/>
                    <a:pt x="194489" y="1843286"/>
                    <a:pt x="198870" y="1852039"/>
                  </a:cubicBezTo>
                  <a:cubicBezTo>
                    <a:pt x="203251" y="1873921"/>
                    <a:pt x="225156" y="1843286"/>
                    <a:pt x="229538" y="1865168"/>
                  </a:cubicBezTo>
                  <a:cubicBezTo>
                    <a:pt x="225156" y="1904555"/>
                    <a:pt x="203251" y="1856415"/>
                    <a:pt x="190108" y="1873921"/>
                  </a:cubicBezTo>
                  <a:cubicBezTo>
                    <a:pt x="203251" y="1904555"/>
                    <a:pt x="251443" y="1908932"/>
                    <a:pt x="251443" y="1939566"/>
                  </a:cubicBezTo>
                  <a:cubicBezTo>
                    <a:pt x="286492" y="1935190"/>
                    <a:pt x="268967" y="1970201"/>
                    <a:pt x="308397" y="1970201"/>
                  </a:cubicBezTo>
                  <a:cubicBezTo>
                    <a:pt x="339066" y="1996459"/>
                    <a:pt x="391639" y="2013965"/>
                    <a:pt x="417926" y="2040223"/>
                  </a:cubicBezTo>
                  <a:cubicBezTo>
                    <a:pt x="417926" y="2040223"/>
                    <a:pt x="417926" y="2040223"/>
                    <a:pt x="422307" y="2048975"/>
                  </a:cubicBezTo>
                  <a:cubicBezTo>
                    <a:pt x="444213" y="2035846"/>
                    <a:pt x="466118" y="2053352"/>
                    <a:pt x="483643" y="2062104"/>
                  </a:cubicBezTo>
                  <a:cubicBezTo>
                    <a:pt x="588789" y="2097115"/>
                    <a:pt x="702699" y="2132126"/>
                    <a:pt x="812226" y="2132126"/>
                  </a:cubicBezTo>
                  <a:cubicBezTo>
                    <a:pt x="812226" y="2123373"/>
                    <a:pt x="825370" y="2123373"/>
                    <a:pt x="829751" y="2127750"/>
                  </a:cubicBezTo>
                  <a:cubicBezTo>
                    <a:pt x="842894" y="2145255"/>
                    <a:pt x="864800" y="2132126"/>
                    <a:pt x="877943" y="2127750"/>
                  </a:cubicBezTo>
                  <a:cubicBezTo>
                    <a:pt x="895468" y="2123373"/>
                    <a:pt x="877943" y="2110244"/>
                    <a:pt x="899849" y="2105868"/>
                  </a:cubicBezTo>
                  <a:cubicBezTo>
                    <a:pt x="917373" y="2105868"/>
                    <a:pt x="908611" y="2132126"/>
                    <a:pt x="930517" y="2123373"/>
                  </a:cubicBezTo>
                  <a:cubicBezTo>
                    <a:pt x="934898" y="2114621"/>
                    <a:pt x="934898" y="2097115"/>
                    <a:pt x="921754" y="2097115"/>
                  </a:cubicBezTo>
                  <a:cubicBezTo>
                    <a:pt x="934898" y="2097115"/>
                    <a:pt x="943660" y="2101492"/>
                    <a:pt x="939279" y="2114621"/>
                  </a:cubicBezTo>
                  <a:cubicBezTo>
                    <a:pt x="961184" y="2110244"/>
                    <a:pt x="978709" y="2092739"/>
                    <a:pt x="1000615" y="2097115"/>
                  </a:cubicBezTo>
                  <a:cubicBezTo>
                    <a:pt x="1000615" y="2097115"/>
                    <a:pt x="1000615" y="2097115"/>
                    <a:pt x="1000615" y="2088363"/>
                  </a:cubicBezTo>
                  <a:cubicBezTo>
                    <a:pt x="1013758" y="2079610"/>
                    <a:pt x="1026901" y="2114621"/>
                    <a:pt x="1035664" y="2088363"/>
                  </a:cubicBezTo>
                  <a:cubicBezTo>
                    <a:pt x="1048807" y="2105868"/>
                    <a:pt x="1053188" y="2070857"/>
                    <a:pt x="1066331" y="2066481"/>
                  </a:cubicBezTo>
                  <a:cubicBezTo>
                    <a:pt x="1066331" y="2079610"/>
                    <a:pt x="1079475" y="2079610"/>
                    <a:pt x="1092618" y="2079610"/>
                  </a:cubicBezTo>
                  <a:cubicBezTo>
                    <a:pt x="1114524" y="2079610"/>
                    <a:pt x="1127667" y="2053352"/>
                    <a:pt x="1153954" y="2066481"/>
                  </a:cubicBezTo>
                  <a:cubicBezTo>
                    <a:pt x="1162716" y="2053352"/>
                    <a:pt x="1162716" y="2044599"/>
                    <a:pt x="1180241" y="2044599"/>
                  </a:cubicBezTo>
                  <a:cubicBezTo>
                    <a:pt x="1197765" y="2048975"/>
                    <a:pt x="1210909" y="2053352"/>
                    <a:pt x="1219671" y="2031470"/>
                  </a:cubicBezTo>
                  <a:cubicBezTo>
                    <a:pt x="1232814" y="2040223"/>
                    <a:pt x="1232814" y="2013965"/>
                    <a:pt x="1254720" y="2022717"/>
                  </a:cubicBezTo>
                  <a:cubicBezTo>
                    <a:pt x="1250339" y="2005212"/>
                    <a:pt x="1276625" y="1996459"/>
                    <a:pt x="1285387" y="1987706"/>
                  </a:cubicBezTo>
                  <a:cubicBezTo>
                    <a:pt x="1294150" y="1987706"/>
                    <a:pt x="1311674" y="1983330"/>
                    <a:pt x="1316055" y="1970201"/>
                  </a:cubicBezTo>
                  <a:cubicBezTo>
                    <a:pt x="1316055" y="1965825"/>
                    <a:pt x="1307293" y="1957072"/>
                    <a:pt x="1298531" y="1961448"/>
                  </a:cubicBezTo>
                  <a:cubicBezTo>
                    <a:pt x="1298531" y="1961448"/>
                    <a:pt x="1298531" y="1961448"/>
                    <a:pt x="1294150" y="1965825"/>
                  </a:cubicBezTo>
                  <a:cubicBezTo>
                    <a:pt x="1289769" y="1961448"/>
                    <a:pt x="1285387" y="1957072"/>
                    <a:pt x="1285387" y="1948319"/>
                  </a:cubicBezTo>
                  <a:cubicBezTo>
                    <a:pt x="1298531" y="1943943"/>
                    <a:pt x="1320436" y="1943943"/>
                    <a:pt x="1320436" y="1926437"/>
                  </a:cubicBezTo>
                  <a:cubicBezTo>
                    <a:pt x="1311674" y="1908932"/>
                    <a:pt x="1298531" y="1943943"/>
                    <a:pt x="1285387" y="1926437"/>
                  </a:cubicBezTo>
                  <a:cubicBezTo>
                    <a:pt x="1294150" y="1922061"/>
                    <a:pt x="1285387" y="1913308"/>
                    <a:pt x="1285387" y="1904555"/>
                  </a:cubicBezTo>
                  <a:cubicBezTo>
                    <a:pt x="1272244" y="1917685"/>
                    <a:pt x="1259101" y="1904555"/>
                    <a:pt x="1245958" y="1913308"/>
                  </a:cubicBezTo>
                  <a:cubicBezTo>
                    <a:pt x="1189003" y="1922061"/>
                    <a:pt x="1145192" y="1970201"/>
                    <a:pt x="1083856" y="1970201"/>
                  </a:cubicBezTo>
                  <a:cubicBezTo>
                    <a:pt x="1079475" y="1983330"/>
                    <a:pt x="1066331" y="1974577"/>
                    <a:pt x="1053188" y="1970201"/>
                  </a:cubicBezTo>
                  <a:cubicBezTo>
                    <a:pt x="1044426" y="1970201"/>
                    <a:pt x="1040045" y="1974577"/>
                    <a:pt x="1040045" y="1983330"/>
                  </a:cubicBezTo>
                  <a:cubicBezTo>
                    <a:pt x="1040045" y="1983330"/>
                    <a:pt x="1040045" y="1983330"/>
                    <a:pt x="1040045" y="1974577"/>
                  </a:cubicBezTo>
                  <a:cubicBezTo>
                    <a:pt x="1040045" y="1974577"/>
                    <a:pt x="1040045" y="1974577"/>
                    <a:pt x="1009377" y="1970201"/>
                  </a:cubicBezTo>
                  <a:cubicBezTo>
                    <a:pt x="1009377" y="1970201"/>
                    <a:pt x="1009377" y="1970201"/>
                    <a:pt x="1004996" y="1970201"/>
                  </a:cubicBezTo>
                  <a:cubicBezTo>
                    <a:pt x="991853" y="1965825"/>
                    <a:pt x="1000615" y="1970201"/>
                    <a:pt x="996234" y="1974577"/>
                  </a:cubicBezTo>
                  <a:cubicBezTo>
                    <a:pt x="987471" y="1983330"/>
                    <a:pt x="961184" y="1983330"/>
                    <a:pt x="965566" y="2000835"/>
                  </a:cubicBezTo>
                  <a:cubicBezTo>
                    <a:pt x="956804" y="1992083"/>
                    <a:pt x="983090" y="1978954"/>
                    <a:pt x="961184" y="1970201"/>
                  </a:cubicBezTo>
                  <a:cubicBezTo>
                    <a:pt x="952423" y="1970201"/>
                    <a:pt x="934898" y="1974577"/>
                    <a:pt x="930517" y="1978954"/>
                  </a:cubicBezTo>
                  <a:cubicBezTo>
                    <a:pt x="934898" y="1983330"/>
                    <a:pt x="934898" y="1983330"/>
                    <a:pt x="939279" y="1983330"/>
                  </a:cubicBezTo>
                  <a:cubicBezTo>
                    <a:pt x="939279" y="1983330"/>
                    <a:pt x="939279" y="1983330"/>
                    <a:pt x="939279" y="1987706"/>
                  </a:cubicBezTo>
                  <a:cubicBezTo>
                    <a:pt x="934898" y="1987706"/>
                    <a:pt x="921754" y="1987706"/>
                    <a:pt x="921754" y="1974577"/>
                  </a:cubicBezTo>
                  <a:cubicBezTo>
                    <a:pt x="864800" y="1970201"/>
                    <a:pt x="820989" y="1987706"/>
                    <a:pt x="772796" y="1970201"/>
                  </a:cubicBezTo>
                  <a:cubicBezTo>
                    <a:pt x="772796" y="1970201"/>
                    <a:pt x="772796" y="1970201"/>
                    <a:pt x="768415" y="1987706"/>
                  </a:cubicBezTo>
                  <a:cubicBezTo>
                    <a:pt x="768415" y="1987706"/>
                    <a:pt x="768415" y="1987706"/>
                    <a:pt x="746510" y="1978954"/>
                  </a:cubicBezTo>
                  <a:cubicBezTo>
                    <a:pt x="746510" y="1978954"/>
                    <a:pt x="746510" y="1978954"/>
                    <a:pt x="759653" y="1970201"/>
                  </a:cubicBezTo>
                  <a:cubicBezTo>
                    <a:pt x="733366" y="1961448"/>
                    <a:pt x="707080" y="1974577"/>
                    <a:pt x="685174" y="1957072"/>
                  </a:cubicBezTo>
                  <a:cubicBezTo>
                    <a:pt x="636982" y="1952696"/>
                    <a:pt x="580027" y="1935190"/>
                    <a:pt x="540597" y="1908932"/>
                  </a:cubicBezTo>
                  <a:cubicBezTo>
                    <a:pt x="527454" y="1908932"/>
                    <a:pt x="531835" y="1891426"/>
                    <a:pt x="523073" y="1891426"/>
                  </a:cubicBezTo>
                  <a:cubicBezTo>
                    <a:pt x="523073" y="1891426"/>
                    <a:pt x="523073" y="1891426"/>
                    <a:pt x="523073" y="1900179"/>
                  </a:cubicBezTo>
                  <a:cubicBezTo>
                    <a:pt x="474880" y="1865168"/>
                    <a:pt x="378496" y="1869544"/>
                    <a:pt x="391639" y="1795146"/>
                  </a:cubicBezTo>
                  <a:cubicBezTo>
                    <a:pt x="391639" y="1795146"/>
                    <a:pt x="391639" y="1795146"/>
                    <a:pt x="409163" y="1782017"/>
                  </a:cubicBezTo>
                  <a:cubicBezTo>
                    <a:pt x="391639" y="1773264"/>
                    <a:pt x="382877" y="1751382"/>
                    <a:pt x="365352" y="1733877"/>
                  </a:cubicBezTo>
                  <a:cubicBezTo>
                    <a:pt x="365352" y="1733877"/>
                    <a:pt x="365352" y="1733877"/>
                    <a:pt x="365352" y="1738253"/>
                  </a:cubicBezTo>
                  <a:cubicBezTo>
                    <a:pt x="347828" y="1733877"/>
                    <a:pt x="352209" y="1707619"/>
                    <a:pt x="330303" y="1711995"/>
                  </a:cubicBezTo>
                  <a:cubicBezTo>
                    <a:pt x="339066" y="1698866"/>
                    <a:pt x="321541" y="1685737"/>
                    <a:pt x="308397" y="1690113"/>
                  </a:cubicBezTo>
                  <a:cubicBezTo>
                    <a:pt x="277730" y="1650726"/>
                    <a:pt x="238300" y="1628844"/>
                    <a:pt x="220775" y="1585081"/>
                  </a:cubicBezTo>
                  <a:cubicBezTo>
                    <a:pt x="198870" y="1563199"/>
                    <a:pt x="176964" y="1528188"/>
                    <a:pt x="155059" y="1506306"/>
                  </a:cubicBezTo>
                  <a:cubicBezTo>
                    <a:pt x="124391" y="1440661"/>
                    <a:pt x="84961" y="1388144"/>
                    <a:pt x="76198" y="1313746"/>
                  </a:cubicBezTo>
                  <a:cubicBezTo>
                    <a:pt x="84961" y="1278735"/>
                    <a:pt x="45531" y="1239348"/>
                    <a:pt x="63055" y="1208713"/>
                  </a:cubicBezTo>
                  <a:cubicBezTo>
                    <a:pt x="54292" y="1182455"/>
                    <a:pt x="58674" y="1156197"/>
                    <a:pt x="41149" y="1125563"/>
                  </a:cubicBezTo>
                  <a:cubicBezTo>
                    <a:pt x="41149" y="1116810"/>
                    <a:pt x="58674" y="1103681"/>
                    <a:pt x="41149" y="1099304"/>
                  </a:cubicBezTo>
                  <a:cubicBezTo>
                    <a:pt x="41149" y="1099304"/>
                    <a:pt x="36768" y="1099304"/>
                    <a:pt x="41149" y="1103681"/>
                  </a:cubicBezTo>
                  <a:cubicBezTo>
                    <a:pt x="41149" y="1103681"/>
                    <a:pt x="41149" y="1103681"/>
                    <a:pt x="32387" y="1103681"/>
                  </a:cubicBezTo>
                  <a:cubicBezTo>
                    <a:pt x="49912" y="1094928"/>
                    <a:pt x="45531" y="1051165"/>
                    <a:pt x="58674" y="1033659"/>
                  </a:cubicBezTo>
                  <a:cubicBezTo>
                    <a:pt x="32387" y="968014"/>
                    <a:pt x="93723" y="924250"/>
                    <a:pt x="80579" y="862981"/>
                  </a:cubicBezTo>
                  <a:cubicBezTo>
                    <a:pt x="93723" y="836722"/>
                    <a:pt x="102485" y="801712"/>
                    <a:pt x="102485" y="766701"/>
                  </a:cubicBezTo>
                  <a:cubicBezTo>
                    <a:pt x="84961" y="784206"/>
                    <a:pt x="98104" y="836722"/>
                    <a:pt x="63055" y="819217"/>
                  </a:cubicBezTo>
                  <a:cubicBezTo>
                    <a:pt x="49912" y="810464"/>
                    <a:pt x="58674" y="801712"/>
                    <a:pt x="54292" y="792959"/>
                  </a:cubicBezTo>
                  <a:cubicBezTo>
                    <a:pt x="28006" y="823593"/>
                    <a:pt x="14863" y="867357"/>
                    <a:pt x="10481" y="906744"/>
                  </a:cubicBezTo>
                  <a:cubicBezTo>
                    <a:pt x="1720" y="893615"/>
                    <a:pt x="-2662" y="884863"/>
                    <a:pt x="1720" y="871733"/>
                  </a:cubicBezTo>
                  <a:cubicBezTo>
                    <a:pt x="1720" y="871733"/>
                    <a:pt x="1720" y="871733"/>
                    <a:pt x="6100" y="871733"/>
                  </a:cubicBezTo>
                  <a:cubicBezTo>
                    <a:pt x="14863" y="836722"/>
                    <a:pt x="36768" y="801712"/>
                    <a:pt x="41149" y="762324"/>
                  </a:cubicBezTo>
                  <a:cubicBezTo>
                    <a:pt x="41149" y="762324"/>
                    <a:pt x="41149" y="762324"/>
                    <a:pt x="58674" y="749195"/>
                  </a:cubicBezTo>
                  <a:cubicBezTo>
                    <a:pt x="58674" y="749195"/>
                    <a:pt x="58674" y="749195"/>
                    <a:pt x="67436" y="757948"/>
                  </a:cubicBezTo>
                  <a:cubicBezTo>
                    <a:pt x="93723" y="714184"/>
                    <a:pt x="120010" y="674797"/>
                    <a:pt x="124391" y="631034"/>
                  </a:cubicBezTo>
                  <a:cubicBezTo>
                    <a:pt x="128772" y="609152"/>
                    <a:pt x="80579" y="587270"/>
                    <a:pt x="111247" y="556636"/>
                  </a:cubicBezTo>
                  <a:cubicBezTo>
                    <a:pt x="115628" y="556636"/>
                    <a:pt x="102485" y="569765"/>
                    <a:pt x="115628" y="574141"/>
                  </a:cubicBezTo>
                  <a:cubicBezTo>
                    <a:pt x="124391" y="565388"/>
                    <a:pt x="124391" y="552259"/>
                    <a:pt x="120010" y="539130"/>
                  </a:cubicBezTo>
                  <a:cubicBezTo>
                    <a:pt x="137534" y="552259"/>
                    <a:pt x="124391" y="517248"/>
                    <a:pt x="141915" y="521625"/>
                  </a:cubicBezTo>
                  <a:cubicBezTo>
                    <a:pt x="150678" y="499743"/>
                    <a:pt x="155059" y="473485"/>
                    <a:pt x="150678" y="447226"/>
                  </a:cubicBezTo>
                  <a:cubicBezTo>
                    <a:pt x="137534" y="455979"/>
                    <a:pt x="146296" y="473485"/>
                    <a:pt x="128772" y="469108"/>
                  </a:cubicBezTo>
                  <a:cubicBezTo>
                    <a:pt x="124391" y="451603"/>
                    <a:pt x="150678" y="447226"/>
                    <a:pt x="163821" y="434097"/>
                  </a:cubicBezTo>
                  <a:cubicBezTo>
                    <a:pt x="176964" y="425344"/>
                    <a:pt x="176964" y="420968"/>
                    <a:pt x="168202" y="416592"/>
                  </a:cubicBezTo>
                  <a:cubicBezTo>
                    <a:pt x="190108" y="420968"/>
                    <a:pt x="185726" y="394710"/>
                    <a:pt x="190108" y="377204"/>
                  </a:cubicBezTo>
                  <a:cubicBezTo>
                    <a:pt x="233919" y="342193"/>
                    <a:pt x="282111" y="294053"/>
                    <a:pt x="321541" y="250290"/>
                  </a:cubicBezTo>
                  <a:cubicBezTo>
                    <a:pt x="317160" y="241537"/>
                    <a:pt x="304017" y="254666"/>
                    <a:pt x="308397" y="241537"/>
                  </a:cubicBezTo>
                  <a:cubicBezTo>
                    <a:pt x="317160" y="245913"/>
                    <a:pt x="334684" y="232784"/>
                    <a:pt x="339066" y="228408"/>
                  </a:cubicBezTo>
                  <a:cubicBezTo>
                    <a:pt x="336875" y="221844"/>
                    <a:pt x="331398" y="221844"/>
                    <a:pt x="325374" y="223485"/>
                  </a:cubicBezTo>
                  <a:lnTo>
                    <a:pt x="318973" y="225648"/>
                  </a:lnTo>
                  <a:lnTo>
                    <a:pt x="327223" y="213091"/>
                  </a:lnTo>
                  <a:cubicBezTo>
                    <a:pt x="340161" y="201603"/>
                    <a:pt x="359876" y="199962"/>
                    <a:pt x="369733" y="193397"/>
                  </a:cubicBezTo>
                  <a:cubicBezTo>
                    <a:pt x="369733" y="202150"/>
                    <a:pt x="369733" y="202150"/>
                    <a:pt x="378496" y="206526"/>
                  </a:cubicBezTo>
                  <a:cubicBezTo>
                    <a:pt x="391639" y="215279"/>
                    <a:pt x="387258" y="197774"/>
                    <a:pt x="391639" y="193397"/>
                  </a:cubicBezTo>
                  <a:cubicBezTo>
                    <a:pt x="448594" y="154010"/>
                    <a:pt x="518691" y="123376"/>
                    <a:pt x="575646" y="88365"/>
                  </a:cubicBezTo>
                  <a:cubicBezTo>
                    <a:pt x="632601" y="75235"/>
                    <a:pt x="667649" y="31472"/>
                    <a:pt x="720223" y="40224"/>
                  </a:cubicBezTo>
                  <a:cubicBezTo>
                    <a:pt x="737748" y="18343"/>
                    <a:pt x="772796" y="22719"/>
                    <a:pt x="799083" y="18343"/>
                  </a:cubicBezTo>
                  <a:cubicBezTo>
                    <a:pt x="851657" y="13966"/>
                    <a:pt x="899849" y="-7916"/>
                    <a:pt x="956804" y="13966"/>
                  </a:cubicBezTo>
                  <a:cubicBezTo>
                    <a:pt x="963375" y="6308"/>
                    <a:pt x="970221" y="2478"/>
                    <a:pt x="977272" y="906"/>
                  </a:cubicBezTo>
                  <a:cubicBezTo>
                    <a:pt x="982560" y="-274"/>
                    <a:pt x="987963" y="-184"/>
                    <a:pt x="993454" y="511"/>
                  </a:cubicBezTo>
                  <a:close/>
                </a:path>
              </a:pathLst>
            </a:custGeom>
            <a:gradFill>
              <a:gsLst>
                <a:gs pos="0">
                  <a:srgbClr val="3C9E7B"/>
                </a:gs>
                <a:gs pos="100000">
                  <a:srgbClr val="ADCEC7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方正黑体_GBK" panose="02000000000000000000" charset="-122"/>
                <a:ea typeface="方正黑体_GBK" panose="02000000000000000000" charset="-122"/>
              </a:endParaRPr>
            </a:p>
          </p:txBody>
        </p:sp>
      </p:grpSp>
      <p:pic>
        <p:nvPicPr>
          <p:cNvPr id="19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916" y="3666726"/>
            <a:ext cx="5164043" cy="1377078"/>
          </a:xfrm>
          <a:prstGeom prst="rect">
            <a:avLst/>
          </a:prstGeom>
        </p:spPr>
      </p:pic>
      <p:pic>
        <p:nvPicPr>
          <p:cNvPr id="20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7" y="3666726"/>
            <a:ext cx="5164043" cy="1377078"/>
          </a:xfrm>
          <a:prstGeom prst="rect">
            <a:avLst/>
          </a:prstGeom>
        </p:spPr>
      </p:pic>
      <p:pic>
        <p:nvPicPr>
          <p:cNvPr id="21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125" y="3666726"/>
            <a:ext cx="5164043" cy="1377078"/>
          </a:xfrm>
          <a:prstGeom prst="rect">
            <a:avLst/>
          </a:prstGeom>
        </p:spPr>
      </p:pic>
      <p:sp>
        <p:nvSpPr>
          <p:cNvPr id="13" name="平行四边形 41"/>
          <p:cNvSpPr/>
          <p:nvPr/>
        </p:nvSpPr>
        <p:spPr>
          <a:xfrm>
            <a:off x="2050079" y="5606462"/>
            <a:ext cx="2117410" cy="37263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1600" dirty="0">
                <a:solidFill>
                  <a:schemeClr val="tx1"/>
                </a:solidFill>
                <a:latin typeface="方正黑体_GBK" panose="02000000000000000000" charset="-122"/>
                <a:ea typeface="方正黑体_GBK" panose="02000000000000000000" charset="-122"/>
                <a:cs typeface="方正黑体_GBK" panose="02000000000000000000" charset="-122"/>
                <a:sym typeface="+mn-ea"/>
              </a:rPr>
              <a:t>请输入内容</a:t>
            </a:r>
            <a:endParaRPr lang="zh-CN" altLang="en-US" sz="1600" dirty="0">
              <a:ln>
                <a:noFill/>
              </a:ln>
              <a:solidFill>
                <a:schemeClr val="tx1"/>
              </a:solidFill>
              <a:effectLst/>
              <a:latin typeface="方正黑体_GBK" panose="02000000000000000000" charset="-122"/>
              <a:ea typeface="方正黑体_GBK" panose="02000000000000000000" charset="-122"/>
              <a:cs typeface="方正黑体_GBK" panose="02000000000000000000" charset="-122"/>
              <a:sym typeface="+mn-ea"/>
            </a:endParaRPr>
          </a:p>
        </p:txBody>
      </p:sp>
      <p:sp>
        <p:nvSpPr>
          <p:cNvPr id="14" name="平行四边形 40"/>
          <p:cNvSpPr/>
          <p:nvPr/>
        </p:nvSpPr>
        <p:spPr>
          <a:xfrm>
            <a:off x="1687209" y="5295169"/>
            <a:ext cx="2047510" cy="365459"/>
          </a:xfrm>
          <a:prstGeom prst="parallelogram">
            <a:avLst/>
          </a:prstGeom>
          <a:solidFill>
            <a:srgbClr val="B4D8CA"/>
          </a:solidFill>
          <a:ln>
            <a:noFill/>
          </a:ln>
          <a:effectLst>
            <a:outerShdw blurRad="2032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方正黑体_GBK" panose="02000000000000000000" charset="-122"/>
                <a:ea typeface="方正黑体_GBK" panose="02000000000000000000" charset="-122"/>
                <a:cs typeface="Roboto Condensed" panose="02000000000000000000" charset="0"/>
              </a:rPr>
              <a:t>PART ONE</a:t>
            </a:r>
          </a:p>
        </p:txBody>
      </p:sp>
      <p:sp>
        <p:nvSpPr>
          <p:cNvPr id="15" name="平行四边形 39"/>
          <p:cNvSpPr/>
          <p:nvPr/>
        </p:nvSpPr>
        <p:spPr>
          <a:xfrm>
            <a:off x="5369249" y="5606462"/>
            <a:ext cx="2117410" cy="37263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1600" dirty="0">
                <a:solidFill>
                  <a:schemeClr val="tx1"/>
                </a:solidFill>
                <a:latin typeface="方正黑体_GBK" panose="02000000000000000000" charset="-122"/>
                <a:ea typeface="方正黑体_GBK" panose="02000000000000000000" charset="-122"/>
                <a:cs typeface="Playfair Display" charset="0"/>
              </a:rPr>
              <a:t>请输入内容</a:t>
            </a:r>
          </a:p>
        </p:txBody>
      </p:sp>
      <p:sp>
        <p:nvSpPr>
          <p:cNvPr id="16" name="平行四边形 33"/>
          <p:cNvSpPr/>
          <p:nvPr/>
        </p:nvSpPr>
        <p:spPr>
          <a:xfrm>
            <a:off x="5006379" y="5295169"/>
            <a:ext cx="2047510" cy="365459"/>
          </a:xfrm>
          <a:prstGeom prst="parallelogram">
            <a:avLst/>
          </a:prstGeom>
          <a:solidFill>
            <a:srgbClr val="B4D8CA"/>
          </a:solidFill>
          <a:ln>
            <a:noFill/>
          </a:ln>
          <a:effectLst>
            <a:outerShdw blurRad="2032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方正黑体_GBK" panose="02000000000000000000" charset="-122"/>
                <a:ea typeface="方正黑体_GBK" panose="02000000000000000000" charset="-122"/>
                <a:cs typeface="Roboto Condensed" panose="02000000000000000000" charset="0"/>
              </a:rPr>
              <a:t>PART TWO</a:t>
            </a:r>
          </a:p>
        </p:txBody>
      </p:sp>
      <p:sp>
        <p:nvSpPr>
          <p:cNvPr id="17" name="平行四边形 32"/>
          <p:cNvSpPr/>
          <p:nvPr/>
        </p:nvSpPr>
        <p:spPr>
          <a:xfrm>
            <a:off x="8465978" y="5606462"/>
            <a:ext cx="2117410" cy="372631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1600" dirty="0">
                <a:solidFill>
                  <a:schemeClr val="tx1"/>
                </a:solidFill>
                <a:latin typeface="方正黑体_GBK" panose="02000000000000000000" charset="-122"/>
                <a:ea typeface="方正黑体_GBK" panose="02000000000000000000" charset="-122"/>
                <a:cs typeface="Playfair Display" charset="0"/>
              </a:rPr>
              <a:t>请输入内容</a:t>
            </a:r>
          </a:p>
        </p:txBody>
      </p:sp>
      <p:sp>
        <p:nvSpPr>
          <p:cNvPr id="18" name="平行四边形 31"/>
          <p:cNvSpPr/>
          <p:nvPr/>
        </p:nvSpPr>
        <p:spPr>
          <a:xfrm>
            <a:off x="8103108" y="5295169"/>
            <a:ext cx="2047510" cy="365459"/>
          </a:xfrm>
          <a:prstGeom prst="parallelogram">
            <a:avLst/>
          </a:prstGeom>
          <a:solidFill>
            <a:srgbClr val="B4D8CA"/>
          </a:solidFill>
          <a:ln>
            <a:noFill/>
          </a:ln>
          <a:effectLst>
            <a:outerShdw blurRad="2032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latin typeface="方正黑体_GBK" panose="02000000000000000000" charset="-122"/>
                <a:ea typeface="方正黑体_GBK" panose="02000000000000000000" charset="-122"/>
                <a:cs typeface="Roboto Condensed" panose="02000000000000000000" charset="0"/>
              </a:rPr>
              <a:t>PART THREE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1797685" y="4321175"/>
            <a:ext cx="237045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方正黑体_GBK" panose="02000000000000000000" charset="-122"/>
                <a:ea typeface="方正黑体_GBK" panose="02000000000000000000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5006340" y="4321175"/>
            <a:ext cx="237045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方正黑体_GBK" panose="02000000000000000000" charset="-122"/>
                <a:ea typeface="方正黑体_GBK" panose="02000000000000000000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103235" y="4321175"/>
            <a:ext cx="237045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方正黑体_GBK" panose="02000000000000000000" charset="-122"/>
                <a:ea typeface="方正黑体_GBK" panose="02000000000000000000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E0FCC1-032F-931B-D936-AF5BC0289484}"/>
              </a:ext>
            </a:extLst>
          </p:cNvPr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EFD0591-848D-19B2-B63A-139B58C01655}"/>
              </a:ext>
            </a:extLst>
          </p:cNvPr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C9B85FE-B4CE-C133-276B-4CA66A4065A3}"/>
              </a:ext>
            </a:extLst>
          </p:cNvPr>
          <p:cNvSpPr/>
          <p:nvPr/>
        </p:nvSpPr>
        <p:spPr>
          <a:xfrm>
            <a:off x="2301681" y="2123733"/>
            <a:ext cx="8867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endParaRPr lang="zh-CN" altLang="en-US" sz="9600" dirty="0">
              <a:ln w="0"/>
              <a:solidFill>
                <a:srgbClr val="008080"/>
              </a:soli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71FA69-973A-0960-D71D-BE8DACD76DDB}"/>
              </a:ext>
            </a:extLst>
          </p:cNvPr>
          <p:cNvSpPr/>
          <p:nvPr/>
        </p:nvSpPr>
        <p:spPr>
          <a:xfrm>
            <a:off x="5541173" y="2097066"/>
            <a:ext cx="8867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endParaRPr lang="zh-CN" altLang="en-US" sz="9600" dirty="0">
              <a:ln w="0"/>
              <a:solidFill>
                <a:srgbClr val="008080"/>
              </a:soli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B56256-252B-0A11-10D5-60DF17ADC56F}"/>
              </a:ext>
            </a:extLst>
          </p:cNvPr>
          <p:cNvSpPr/>
          <p:nvPr/>
        </p:nvSpPr>
        <p:spPr>
          <a:xfrm>
            <a:off x="8685693" y="2123733"/>
            <a:ext cx="88678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endParaRPr lang="zh-CN" altLang="en-US" sz="9600" dirty="0">
              <a:ln w="0"/>
              <a:solidFill>
                <a:srgbClr val="008080"/>
              </a:soli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E62C91-A91C-53A1-B5DA-F2C5FC3E57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13172" y="-5123"/>
            <a:ext cx="3571874" cy="18067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07AACC-0208-6CC2-9708-579F7CE472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8746306" y="5332663"/>
            <a:ext cx="3445694" cy="15729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5FEFA3C-B247-B90C-7A05-C7B43494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0" y="0"/>
            <a:ext cx="7485017" cy="37861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888F5F-689E-0412-CEC7-2365A5CA05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5463116" y="3786198"/>
            <a:ext cx="6728884" cy="30718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17D905-2079-C8C4-849C-D7A44402B7EA}"/>
              </a:ext>
            </a:extLst>
          </p:cNvPr>
          <p:cNvSpPr/>
          <p:nvPr/>
        </p:nvSpPr>
        <p:spPr>
          <a:xfrm>
            <a:off x="2383031" y="2644170"/>
            <a:ext cx="772519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rgbClr val="008080"/>
                </a:solidFill>
                <a:effectLst>
                  <a:reflection blurRad="6350" stA="53000" endA="300" endPos="35500" dir="5400000" sy="-90000" algn="bl" rotWithShape="0"/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THANK YOU</a:t>
            </a:r>
            <a:endParaRPr lang="zh-CN" altLang="en-US" sz="9600" dirty="0">
              <a:ln w="0"/>
              <a:solidFill>
                <a:srgbClr val="008080"/>
              </a:solidFill>
              <a:effectLst>
                <a:reflection blurRad="6350" stA="53000" endA="300" endPos="35500" dir="5400000" sy="-90000" algn="bl" rotWithShape="0"/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1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C40A481-E023-4777-B31F-D11451E63187}"/>
              </a:ext>
            </a:extLst>
          </p:cNvPr>
          <p:cNvCxnSpPr/>
          <p:nvPr/>
        </p:nvCxnSpPr>
        <p:spPr>
          <a:xfrm>
            <a:off x="0" y="1642369"/>
            <a:ext cx="12192000" cy="0"/>
          </a:xfrm>
          <a:prstGeom prst="line">
            <a:avLst/>
          </a:prstGeom>
          <a:ln w="7620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8B9D211-767B-470A-8AB5-09C55BE4294F}"/>
              </a:ext>
            </a:extLst>
          </p:cNvPr>
          <p:cNvSpPr txBox="1"/>
          <p:nvPr/>
        </p:nvSpPr>
        <p:spPr>
          <a:xfrm>
            <a:off x="3443418" y="-29914"/>
            <a:ext cx="662985" cy="2121932"/>
          </a:xfrm>
          <a:prstGeom prst="roundRect">
            <a:avLst>
              <a:gd name="adj" fmla="val 49711"/>
            </a:avLst>
          </a:prstGeom>
          <a:solidFill>
            <a:srgbClr val="008080"/>
          </a:solidFill>
          <a:ln w="3175"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endParaRPr lang="en-US" altLang="zh-CN" sz="3200" dirty="0">
              <a:solidFill>
                <a:srgbClr val="008080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魏碑繁" panose="02010609000101010101" pitchFamily="49" charset="-122"/>
                <a:ea typeface="汉仪魏碑繁" panose="02010609000101010101" pitchFamily="49" charset="-122"/>
              </a:rPr>
              <a:t>壹</a:t>
            </a:r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517110-9280-4ED0-B4F0-727DBEAA8866}"/>
              </a:ext>
            </a:extLst>
          </p:cNvPr>
          <p:cNvSpPr txBox="1"/>
          <p:nvPr/>
        </p:nvSpPr>
        <p:spPr>
          <a:xfrm>
            <a:off x="5285470" y="-29914"/>
            <a:ext cx="662985" cy="2121932"/>
          </a:xfrm>
          <a:prstGeom prst="roundRect">
            <a:avLst>
              <a:gd name="adj" fmla="val 50000"/>
            </a:avLst>
          </a:prstGeom>
          <a:solidFill>
            <a:srgbClr val="008080"/>
          </a:solidFill>
          <a:ln w="3175"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魏碑繁" panose="02010609000101010101" pitchFamily="49" charset="-122"/>
                <a:ea typeface="汉仪魏碑繁" panose="02010609000101010101" pitchFamily="49" charset="-122"/>
              </a:rPr>
              <a:t>贰</a:t>
            </a:r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8626A0-4F80-436F-BB10-077B032458E5}"/>
              </a:ext>
            </a:extLst>
          </p:cNvPr>
          <p:cNvSpPr txBox="1"/>
          <p:nvPr/>
        </p:nvSpPr>
        <p:spPr>
          <a:xfrm>
            <a:off x="7127522" y="-29914"/>
            <a:ext cx="628642" cy="2121932"/>
          </a:xfrm>
          <a:prstGeom prst="roundRect">
            <a:avLst>
              <a:gd name="adj" fmla="val 50000"/>
            </a:avLst>
          </a:prstGeom>
          <a:solidFill>
            <a:srgbClr val="008080"/>
          </a:solidFill>
          <a:ln w="3175"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魏碑繁" panose="02010609000101010101" pitchFamily="49" charset="-122"/>
                <a:ea typeface="汉仪魏碑繁" panose="02010609000101010101" pitchFamily="49" charset="-122"/>
              </a:rPr>
              <a:t>叁</a:t>
            </a:r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DD1FC4-F87B-40F9-B040-C8F3AEC0C851}"/>
              </a:ext>
            </a:extLst>
          </p:cNvPr>
          <p:cNvSpPr txBox="1"/>
          <p:nvPr/>
        </p:nvSpPr>
        <p:spPr>
          <a:xfrm>
            <a:off x="8969574" y="-29914"/>
            <a:ext cx="662985" cy="2121932"/>
          </a:xfrm>
          <a:prstGeom prst="roundRect">
            <a:avLst>
              <a:gd name="adj" fmla="val 45401"/>
            </a:avLst>
          </a:prstGeom>
          <a:solidFill>
            <a:srgbClr val="008080"/>
          </a:solidFill>
          <a:ln w="3175"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汉仪魏碑繁" panose="02010609000101010101" pitchFamily="49" charset="-122"/>
                <a:ea typeface="汉仪魏碑繁" panose="02010609000101010101" pitchFamily="49" charset="-122"/>
              </a:rPr>
              <a:t>肆</a:t>
            </a:r>
            <a:endParaRPr lang="en-US" altLang="zh-CN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407D23-6A24-4896-AE9D-EF5D6910F793}"/>
              </a:ext>
            </a:extLst>
          </p:cNvPr>
          <p:cNvSpPr txBox="1"/>
          <p:nvPr/>
        </p:nvSpPr>
        <p:spPr>
          <a:xfrm>
            <a:off x="3967099" y="2143539"/>
            <a:ext cx="461665" cy="2120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请输入标题</a:t>
            </a:r>
            <a:endParaRPr lang="en-US" altLang="zh-CN" b="1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EE05C-7A4D-4C0B-9D32-BE538D1B0872}"/>
              </a:ext>
            </a:extLst>
          </p:cNvPr>
          <p:cNvSpPr txBox="1"/>
          <p:nvPr/>
        </p:nvSpPr>
        <p:spPr>
          <a:xfrm>
            <a:off x="3399000" y="2143539"/>
            <a:ext cx="738664" cy="3624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点击输入本栏的具体文字，简明扼要的说明分项内容，点击输入本栏的具体文字</a:t>
            </a:r>
            <a:endParaRPr lang="zh-CN" altLang="en-US" sz="1200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5E7CFF-C535-4AFD-A413-7BECA24000AB}"/>
              </a:ext>
            </a:extLst>
          </p:cNvPr>
          <p:cNvSpPr txBox="1"/>
          <p:nvPr/>
        </p:nvSpPr>
        <p:spPr>
          <a:xfrm>
            <a:off x="5756791" y="2143539"/>
            <a:ext cx="600164" cy="2120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请输入标题</a:t>
            </a:r>
            <a:endParaRPr lang="en-US" altLang="zh-CN" b="1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BDBE1D-D1EE-444E-9237-D9916BEE2C3D}"/>
              </a:ext>
            </a:extLst>
          </p:cNvPr>
          <p:cNvSpPr txBox="1"/>
          <p:nvPr/>
        </p:nvSpPr>
        <p:spPr>
          <a:xfrm>
            <a:off x="5207922" y="2143539"/>
            <a:ext cx="738664" cy="3624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点击输入本栏的具体文字，简明扼要的说明分项内容，点击输入本栏的具体文字</a:t>
            </a:r>
            <a:endParaRPr lang="zh-CN" altLang="en-US" sz="1200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2938F2-1724-4672-9893-87AFC9BD2A98}"/>
              </a:ext>
            </a:extLst>
          </p:cNvPr>
          <p:cNvSpPr txBox="1"/>
          <p:nvPr/>
        </p:nvSpPr>
        <p:spPr>
          <a:xfrm>
            <a:off x="7566369" y="2143538"/>
            <a:ext cx="600164" cy="2547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请输入标题</a:t>
            </a:r>
            <a:endParaRPr lang="en-US" altLang="zh-CN" b="1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370C4C-144E-455D-91BB-ED24EF02F77D}"/>
              </a:ext>
            </a:extLst>
          </p:cNvPr>
          <p:cNvSpPr txBox="1"/>
          <p:nvPr/>
        </p:nvSpPr>
        <p:spPr>
          <a:xfrm>
            <a:off x="7017500" y="2143539"/>
            <a:ext cx="738664" cy="3624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点击输入本栏的具体文字，简明扼要的说明分项内容，点击输入本栏的具体文字</a:t>
            </a:r>
            <a:endParaRPr lang="zh-CN" altLang="en-US" sz="1200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9C0417-CBE7-4BB6-BA3C-417BA1F3D633}"/>
              </a:ext>
            </a:extLst>
          </p:cNvPr>
          <p:cNvSpPr txBox="1"/>
          <p:nvPr/>
        </p:nvSpPr>
        <p:spPr>
          <a:xfrm>
            <a:off x="9375291" y="2143539"/>
            <a:ext cx="600164" cy="21203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请输入标题</a:t>
            </a:r>
            <a:endParaRPr lang="en-US" altLang="zh-CN" b="1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A43879-0695-4515-92DB-7AF77B235A38}"/>
              </a:ext>
            </a:extLst>
          </p:cNvPr>
          <p:cNvSpPr txBox="1"/>
          <p:nvPr/>
        </p:nvSpPr>
        <p:spPr>
          <a:xfrm>
            <a:off x="8826422" y="2143539"/>
            <a:ext cx="738664" cy="3624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汉仪魏碑繁" panose="02010609000101010101" pitchFamily="49" charset="-122"/>
                <a:ea typeface="汉仪魏碑繁" panose="02010609000101010101" pitchFamily="49" charset="-122"/>
              </a:rPr>
              <a:t>点击输入本栏的具体文字，简明扼要的说明分项内容，点击输入本栏的具体文字</a:t>
            </a:r>
            <a:endParaRPr lang="zh-CN" altLang="en-US" sz="1200" dirty="0">
              <a:latin typeface="汉仪魏碑繁" panose="02010609000101010101" pitchFamily="49" charset="-122"/>
              <a:ea typeface="汉仪魏碑繁" panose="0201060900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7EAD69-5CEE-41BD-959F-70D519CDCDB7}"/>
              </a:ext>
            </a:extLst>
          </p:cNvPr>
          <p:cNvSpPr txBox="1"/>
          <p:nvPr/>
        </p:nvSpPr>
        <p:spPr>
          <a:xfrm>
            <a:off x="1077941" y="2139869"/>
            <a:ext cx="1292662" cy="2869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 录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32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21476-0467-431A-856E-4AA7658C0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1"/>
          <a:stretch/>
        </p:blipFill>
        <p:spPr>
          <a:xfrm>
            <a:off x="-276020" y="-304800"/>
            <a:ext cx="2955758" cy="6981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F5F845-1600-4D91-84D9-817537EB8130}"/>
              </a:ext>
            </a:extLst>
          </p:cNvPr>
          <p:cNvSpPr txBox="1"/>
          <p:nvPr/>
        </p:nvSpPr>
        <p:spPr>
          <a:xfrm>
            <a:off x="1757620" y="2977731"/>
            <a:ext cx="524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经典繁毛楷" panose="02010609000101010101" pitchFamily="49" charset="-122"/>
              </a:rPr>
              <a:t>PART 0 1</a:t>
            </a:r>
            <a:endParaRPr lang="zh-CN" altLang="en-US" sz="54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经典繁毛楷" panose="02010609000101010101" pitchFamily="49" charset="-122"/>
            </a:endParaRPr>
          </a:p>
        </p:txBody>
      </p:sp>
      <p:sp>
        <p:nvSpPr>
          <p:cNvPr id="7" name="矩形 23">
            <a:extLst>
              <a:ext uri="{FF2B5EF4-FFF2-40B4-BE49-F238E27FC236}">
                <a16:creationId xmlns:a16="http://schemas.microsoft.com/office/drawing/2014/main" id="{3D19BFD5-6CFF-4803-B78B-B819B2E3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620" y="3880269"/>
            <a:ext cx="5964321" cy="7743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THANK YOU WATCHING THIS ONE.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THANK YOU WATCHING THIS ONE.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1021DA-54A6-69C9-D0CC-0580E8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58" y="-878542"/>
            <a:ext cx="6520082" cy="82519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37E143-6D9F-1E24-CF64-569F75B69401}"/>
              </a:ext>
            </a:extLst>
          </p:cNvPr>
          <p:cNvSpPr txBox="1"/>
          <p:nvPr/>
        </p:nvSpPr>
        <p:spPr>
          <a:xfrm>
            <a:off x="-276020" y="1562588"/>
            <a:ext cx="1538883" cy="2830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全新硬笔楷书简" panose="02010600040101010101" pitchFamily="2" charset="-122"/>
                <a:ea typeface="全新硬笔楷书简" panose="02010600040101010101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42745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5126BD-814D-6722-1EFE-9C191A5931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-1038585" y="4966996"/>
            <a:ext cx="4164687" cy="190122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1E192BD-98CF-F50F-606D-FC7E37E7EC5B}"/>
              </a:ext>
            </a:extLst>
          </p:cNvPr>
          <p:cNvGrpSpPr/>
          <p:nvPr/>
        </p:nvGrpSpPr>
        <p:grpSpPr>
          <a:xfrm>
            <a:off x="1451975" y="2186907"/>
            <a:ext cx="9288049" cy="4671093"/>
            <a:chOff x="1538472" y="2186907"/>
            <a:chExt cx="9288049" cy="46710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171A2A4-23CC-4660-AB0A-A36857ABFB39}"/>
                </a:ext>
              </a:extLst>
            </p:cNvPr>
            <p:cNvGrpSpPr/>
            <p:nvPr/>
          </p:nvGrpSpPr>
          <p:grpSpPr>
            <a:xfrm>
              <a:off x="1538472" y="2186907"/>
              <a:ext cx="9288049" cy="4671093"/>
              <a:chOff x="1189180" y="2215961"/>
              <a:chExt cx="9288049" cy="4671093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786E298-8C1E-4E2F-9D18-43CBFB5B55C0}"/>
                  </a:ext>
                </a:extLst>
              </p:cNvPr>
              <p:cNvGrpSpPr/>
              <p:nvPr/>
            </p:nvGrpSpPr>
            <p:grpSpPr>
              <a:xfrm>
                <a:off x="1189180" y="2494370"/>
                <a:ext cx="2134472" cy="4392684"/>
                <a:chOff x="1189180" y="2494370"/>
                <a:chExt cx="2134472" cy="4392684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4DFE6D1D-253A-4CE9-A7A0-EAC8EE5F7C3C}"/>
                    </a:ext>
                  </a:extLst>
                </p:cNvPr>
                <p:cNvSpPr/>
                <p:nvPr/>
              </p:nvSpPr>
              <p:spPr>
                <a:xfrm>
                  <a:off x="1189180" y="2494370"/>
                  <a:ext cx="2134472" cy="2134473"/>
                </a:xfrm>
                <a:prstGeom prst="ellipse">
                  <a:avLst/>
                </a:prstGeom>
                <a:solidFill>
                  <a:srgbClr val="7CCE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A9FA395F-2B10-4BD6-BD02-26980D2CD4D0}"/>
                    </a:ext>
                  </a:extLst>
                </p:cNvPr>
                <p:cNvSpPr/>
                <p:nvPr/>
              </p:nvSpPr>
              <p:spPr>
                <a:xfrm>
                  <a:off x="1189180" y="3532762"/>
                  <a:ext cx="2134472" cy="3354292"/>
                </a:xfrm>
                <a:prstGeom prst="rect">
                  <a:avLst/>
                </a:prstGeom>
                <a:solidFill>
                  <a:srgbClr val="7CCE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C9CC248F-521A-4619-A1CF-5161BD46AE34}"/>
                    </a:ext>
                  </a:extLst>
                </p:cNvPr>
                <p:cNvSpPr/>
                <p:nvPr/>
              </p:nvSpPr>
              <p:spPr>
                <a:xfrm>
                  <a:off x="1405720" y="2710910"/>
                  <a:ext cx="1701392" cy="17013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E3D14D6-6EB9-4CA9-97D4-97F3F66FA6D9}"/>
                    </a:ext>
                  </a:extLst>
                </p:cNvPr>
                <p:cNvSpPr txBox="1"/>
                <p:nvPr/>
              </p:nvSpPr>
              <p:spPr>
                <a:xfrm>
                  <a:off x="1967695" y="2990849"/>
                  <a:ext cx="5774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8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01</a:t>
                  </a:r>
                  <a:endParaRPr lang="zh-CN" altLang="en-US" sz="18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A152864D-4F60-4ED1-A847-E564D4E89057}"/>
                    </a:ext>
                  </a:extLst>
                </p:cNvPr>
                <p:cNvCxnSpPr/>
                <p:nvPr/>
              </p:nvCxnSpPr>
              <p:spPr>
                <a:xfrm>
                  <a:off x="2079648" y="3445849"/>
                  <a:ext cx="35353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A918378-5767-43DD-BF3C-6D802127FB4E}"/>
                  </a:ext>
                </a:extLst>
              </p:cNvPr>
              <p:cNvGrpSpPr/>
              <p:nvPr/>
            </p:nvGrpSpPr>
            <p:grpSpPr>
              <a:xfrm>
                <a:off x="3573705" y="2724168"/>
                <a:ext cx="2134472" cy="4162886"/>
                <a:chOff x="3573705" y="2724168"/>
                <a:chExt cx="2134472" cy="4162886"/>
              </a:xfrm>
            </p:grpSpPr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BB24D8CC-C3FD-46F6-8A8F-B419320E0F1D}"/>
                    </a:ext>
                  </a:extLst>
                </p:cNvPr>
                <p:cNvSpPr/>
                <p:nvPr/>
              </p:nvSpPr>
              <p:spPr>
                <a:xfrm>
                  <a:off x="3573705" y="2724168"/>
                  <a:ext cx="2134472" cy="2134473"/>
                </a:xfrm>
                <a:prstGeom prst="ellipse">
                  <a:avLst/>
                </a:prstGeom>
                <a:solidFill>
                  <a:srgbClr val="9CD2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79D69527-F8C0-4C5B-AAA6-5810D1608817}"/>
                    </a:ext>
                  </a:extLst>
                </p:cNvPr>
                <p:cNvSpPr/>
                <p:nvPr/>
              </p:nvSpPr>
              <p:spPr>
                <a:xfrm>
                  <a:off x="3573705" y="3762560"/>
                  <a:ext cx="2134472" cy="3124494"/>
                </a:xfrm>
                <a:prstGeom prst="rect">
                  <a:avLst/>
                </a:prstGeom>
                <a:solidFill>
                  <a:srgbClr val="9CD2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F3F2A48D-840F-43F7-9514-016A43134F2F}"/>
                    </a:ext>
                  </a:extLst>
                </p:cNvPr>
                <p:cNvSpPr/>
                <p:nvPr/>
              </p:nvSpPr>
              <p:spPr>
                <a:xfrm>
                  <a:off x="3790245" y="2940708"/>
                  <a:ext cx="1701392" cy="17013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B3FD6078-C2B7-4E9F-A462-B69FE76A5744}"/>
                    </a:ext>
                  </a:extLst>
                </p:cNvPr>
                <p:cNvSpPr txBox="1"/>
                <p:nvPr/>
              </p:nvSpPr>
              <p:spPr>
                <a:xfrm>
                  <a:off x="4352220" y="3279453"/>
                  <a:ext cx="5774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8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02</a:t>
                  </a:r>
                  <a:endParaRPr lang="zh-CN" altLang="en-US" sz="1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C7032D9E-D707-4248-B0EB-6FFEEB1DA43F}"/>
                    </a:ext>
                  </a:extLst>
                </p:cNvPr>
                <p:cNvCxnSpPr/>
                <p:nvPr/>
              </p:nvCxnSpPr>
              <p:spPr>
                <a:xfrm>
                  <a:off x="4464173" y="3734452"/>
                  <a:ext cx="35353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03E68C29-DC87-4C85-92E4-8ED25A1501DF}"/>
                  </a:ext>
                </a:extLst>
              </p:cNvPr>
              <p:cNvGrpSpPr/>
              <p:nvPr/>
            </p:nvGrpSpPr>
            <p:grpSpPr>
              <a:xfrm>
                <a:off x="5958231" y="2215961"/>
                <a:ext cx="2134472" cy="4671093"/>
                <a:chOff x="5958231" y="2215961"/>
                <a:chExt cx="2134472" cy="4671093"/>
              </a:xfrm>
            </p:grpSpPr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3C9450B4-F06A-4E50-B680-937417F3DB39}"/>
                    </a:ext>
                  </a:extLst>
                </p:cNvPr>
                <p:cNvSpPr/>
                <p:nvPr/>
              </p:nvSpPr>
              <p:spPr>
                <a:xfrm>
                  <a:off x="5958231" y="2215961"/>
                  <a:ext cx="2134472" cy="2134473"/>
                </a:xfrm>
                <a:prstGeom prst="ellipse">
                  <a:avLst/>
                </a:prstGeom>
                <a:solidFill>
                  <a:srgbClr val="84C6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20147699-0C27-4268-B6A0-1A99E57C44B1}"/>
                    </a:ext>
                  </a:extLst>
                </p:cNvPr>
                <p:cNvSpPr/>
                <p:nvPr/>
              </p:nvSpPr>
              <p:spPr>
                <a:xfrm>
                  <a:off x="5958231" y="3254353"/>
                  <a:ext cx="2134472" cy="3632701"/>
                </a:xfrm>
                <a:prstGeom prst="rect">
                  <a:avLst/>
                </a:prstGeom>
                <a:solidFill>
                  <a:srgbClr val="84C6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B07EA288-55AE-43D8-B089-C8073C780F4A}"/>
                    </a:ext>
                  </a:extLst>
                </p:cNvPr>
                <p:cNvSpPr/>
                <p:nvPr/>
              </p:nvSpPr>
              <p:spPr>
                <a:xfrm>
                  <a:off x="6174771" y="2432501"/>
                  <a:ext cx="1701392" cy="17013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BF0B429-5B49-44E7-9206-487A24269583}"/>
                    </a:ext>
                  </a:extLst>
                </p:cNvPr>
                <p:cNvSpPr txBox="1"/>
                <p:nvPr/>
              </p:nvSpPr>
              <p:spPr>
                <a:xfrm>
                  <a:off x="6736746" y="2724168"/>
                  <a:ext cx="5774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8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03</a:t>
                  </a:r>
                  <a:endParaRPr lang="zh-CN" altLang="en-US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2FBDC301-BBED-4695-90F3-4AF277A448EE}"/>
                    </a:ext>
                  </a:extLst>
                </p:cNvPr>
                <p:cNvCxnSpPr/>
                <p:nvPr/>
              </p:nvCxnSpPr>
              <p:spPr>
                <a:xfrm>
                  <a:off x="6848699" y="3179169"/>
                  <a:ext cx="35353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5D9C6A14-69DC-426C-9A00-3CCC5808EBD9}"/>
                  </a:ext>
                </a:extLst>
              </p:cNvPr>
              <p:cNvGrpSpPr/>
              <p:nvPr/>
            </p:nvGrpSpPr>
            <p:grpSpPr>
              <a:xfrm>
                <a:off x="8342757" y="3054135"/>
                <a:ext cx="2134472" cy="3832919"/>
                <a:chOff x="8342757" y="3054135"/>
                <a:chExt cx="2134472" cy="3832919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B63D5F5A-BAB0-4818-AEFB-1DE3600265FC}"/>
                    </a:ext>
                  </a:extLst>
                </p:cNvPr>
                <p:cNvSpPr/>
                <p:nvPr/>
              </p:nvSpPr>
              <p:spPr>
                <a:xfrm>
                  <a:off x="8342757" y="4092527"/>
                  <a:ext cx="2134472" cy="2794527"/>
                </a:xfrm>
                <a:prstGeom prst="rect">
                  <a:avLst/>
                </a:prstGeom>
                <a:solidFill>
                  <a:srgbClr val="9EE6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4A335EF0-924F-40F3-9952-C16D6C6CA9AE}"/>
                    </a:ext>
                  </a:extLst>
                </p:cNvPr>
                <p:cNvSpPr/>
                <p:nvPr/>
              </p:nvSpPr>
              <p:spPr>
                <a:xfrm>
                  <a:off x="8342757" y="3054135"/>
                  <a:ext cx="2134472" cy="2134473"/>
                </a:xfrm>
                <a:prstGeom prst="ellipse">
                  <a:avLst/>
                </a:prstGeom>
                <a:solidFill>
                  <a:srgbClr val="9EE6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1A9B00C1-3338-4CEB-9C4B-0791EDB2B38A}"/>
                    </a:ext>
                  </a:extLst>
                </p:cNvPr>
                <p:cNvSpPr/>
                <p:nvPr/>
              </p:nvSpPr>
              <p:spPr>
                <a:xfrm>
                  <a:off x="8559298" y="3270675"/>
                  <a:ext cx="1701392" cy="17013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3A7B321-9605-4B82-B5D0-F4D619776774}"/>
                    </a:ext>
                  </a:extLst>
                </p:cNvPr>
                <p:cNvSpPr txBox="1"/>
                <p:nvPr/>
              </p:nvSpPr>
              <p:spPr>
                <a:xfrm>
                  <a:off x="9121273" y="3620224"/>
                  <a:ext cx="5774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800" dirty="0">
                      <a:solidFill>
                        <a:schemeClr val="accent6">
                          <a:lumMod val="7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04</a:t>
                  </a:r>
                  <a:endParaRPr lang="zh-CN" altLang="en-US" sz="1800" dirty="0">
                    <a:solidFill>
                      <a:schemeClr val="accent6">
                        <a:lumMod val="7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0F584534-2904-49B6-8B25-BD518E24944D}"/>
                    </a:ext>
                  </a:extLst>
                </p:cNvPr>
                <p:cNvCxnSpPr/>
                <p:nvPr/>
              </p:nvCxnSpPr>
              <p:spPr>
                <a:xfrm>
                  <a:off x="9233225" y="4075224"/>
                  <a:ext cx="35353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870B664E-60C2-47E8-B449-EE140DA6CE7E}"/>
                  </a:ext>
                </a:extLst>
              </p:cNvPr>
              <p:cNvGrpSpPr/>
              <p:nvPr/>
            </p:nvGrpSpPr>
            <p:grpSpPr>
              <a:xfrm>
                <a:off x="1316515" y="4614684"/>
                <a:ext cx="1879799" cy="1143264"/>
                <a:chOff x="1063361" y="2044584"/>
                <a:chExt cx="1879799" cy="1143264"/>
              </a:xfrm>
            </p:grpSpPr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B90F7536-CBE9-4E39-8B41-6C3238DD5138}"/>
                    </a:ext>
                  </a:extLst>
                </p:cNvPr>
                <p:cNvSpPr txBox="1"/>
                <p:nvPr/>
              </p:nvSpPr>
              <p:spPr>
                <a:xfrm>
                  <a:off x="1063361" y="2356851"/>
                  <a:ext cx="187979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请点击在此输入你需要的文字尽量简洁字体大小适中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.</a:t>
                  </a:r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9D42D54F-6BD4-4EF5-93E9-8D619D1DFB0B}"/>
                    </a:ext>
                  </a:extLst>
                </p:cNvPr>
                <p:cNvSpPr txBox="1"/>
                <p:nvPr/>
              </p:nvSpPr>
              <p:spPr>
                <a:xfrm>
                  <a:off x="1360004" y="2044584"/>
                  <a:ext cx="1286511" cy="378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输入标题</a:t>
                  </a:r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4172A8E9-8AF4-433B-AEA1-5A183C602902}"/>
                  </a:ext>
                </a:extLst>
              </p:cNvPr>
              <p:cNvGrpSpPr/>
              <p:nvPr/>
            </p:nvGrpSpPr>
            <p:grpSpPr>
              <a:xfrm>
                <a:off x="3683795" y="4800405"/>
                <a:ext cx="1879799" cy="1143264"/>
                <a:chOff x="1063361" y="2044584"/>
                <a:chExt cx="1879799" cy="1143264"/>
              </a:xfrm>
            </p:grpSpPr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713491E7-F7DE-4A77-BBFD-0EF1D38A28B0}"/>
                    </a:ext>
                  </a:extLst>
                </p:cNvPr>
                <p:cNvSpPr txBox="1"/>
                <p:nvPr/>
              </p:nvSpPr>
              <p:spPr>
                <a:xfrm>
                  <a:off x="1063361" y="2356851"/>
                  <a:ext cx="187979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请点击在此输入你需要的文字尽量简洁字体大小适中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.</a:t>
                  </a:r>
                </a:p>
              </p:txBody>
            </p:sp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C72A193A-DCFD-4E94-9B61-3A61786CC90D}"/>
                    </a:ext>
                  </a:extLst>
                </p:cNvPr>
                <p:cNvSpPr txBox="1"/>
                <p:nvPr/>
              </p:nvSpPr>
              <p:spPr>
                <a:xfrm>
                  <a:off x="1360004" y="2044584"/>
                  <a:ext cx="1286511" cy="378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输入标题</a:t>
                  </a:r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C8139855-3DC9-44DC-8175-F3FE338EB075}"/>
                  </a:ext>
                </a:extLst>
              </p:cNvPr>
              <p:cNvGrpSpPr/>
              <p:nvPr/>
            </p:nvGrpSpPr>
            <p:grpSpPr>
              <a:xfrm>
                <a:off x="6061235" y="4268285"/>
                <a:ext cx="1879799" cy="1143264"/>
                <a:chOff x="1063361" y="2044584"/>
                <a:chExt cx="1879799" cy="1143264"/>
              </a:xfrm>
            </p:grpSpPr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D99504E8-8740-49A9-AD86-674F7A822DCA}"/>
                    </a:ext>
                  </a:extLst>
                </p:cNvPr>
                <p:cNvSpPr txBox="1"/>
                <p:nvPr/>
              </p:nvSpPr>
              <p:spPr>
                <a:xfrm>
                  <a:off x="1063361" y="2356851"/>
                  <a:ext cx="187979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请点击在此输入你需要的文字尽量简洁字体大小适中</a:t>
                  </a:r>
                  <a:r>
                    <a:rPr lang="en-US" altLang="zh-CN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.</a:t>
                  </a:r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15E218C1-B87A-4411-8265-AF767C515795}"/>
                    </a:ext>
                  </a:extLst>
                </p:cNvPr>
                <p:cNvSpPr txBox="1"/>
                <p:nvPr/>
              </p:nvSpPr>
              <p:spPr>
                <a:xfrm>
                  <a:off x="1360004" y="2044584"/>
                  <a:ext cx="1286511" cy="378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输入标题</a:t>
                  </a:r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4CE419A8-B887-46A1-AA8E-43BAED4B4383}"/>
                  </a:ext>
                </a:extLst>
              </p:cNvPr>
              <p:cNvGrpSpPr/>
              <p:nvPr/>
            </p:nvGrpSpPr>
            <p:grpSpPr>
              <a:xfrm>
                <a:off x="8470092" y="5112672"/>
                <a:ext cx="1879799" cy="1143264"/>
                <a:chOff x="1063361" y="2044584"/>
                <a:chExt cx="1879799" cy="1143264"/>
              </a:xfrm>
            </p:grpSpPr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ED945466-1746-467A-A4F0-E0E2E7CAE41D}"/>
                    </a:ext>
                  </a:extLst>
                </p:cNvPr>
                <p:cNvSpPr txBox="1"/>
                <p:nvPr/>
              </p:nvSpPr>
              <p:spPr>
                <a:xfrm>
                  <a:off x="1063361" y="2356851"/>
                  <a:ext cx="187979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16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请点击在此输入你需要的文字尽量简洁字体大小适中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.</a:t>
                  </a: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4456DD6-832B-4D2F-8FD8-AC5B999D6DB4}"/>
                    </a:ext>
                  </a:extLst>
                </p:cNvPr>
                <p:cNvSpPr txBox="1"/>
                <p:nvPr/>
              </p:nvSpPr>
              <p:spPr>
                <a:xfrm>
                  <a:off x="1360004" y="2044584"/>
                  <a:ext cx="1286511" cy="378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输入标题</a:t>
                  </a:r>
                </a:p>
              </p:txBody>
            </p:sp>
          </p:grpSp>
        </p:grpSp>
        <p:sp>
          <p:nvSpPr>
            <p:cNvPr id="10" name="Freeform 65">
              <a:extLst>
                <a:ext uri="{FF2B5EF4-FFF2-40B4-BE49-F238E27FC236}">
                  <a16:creationId xmlns:a16="http://schemas.microsoft.com/office/drawing/2014/main" id="{8CBE44FE-F1FB-A3F5-7EFB-CD5F8158E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4341" y="3579958"/>
              <a:ext cx="482733" cy="483515"/>
            </a:xfrm>
            <a:custGeom>
              <a:avLst/>
              <a:gdLst>
                <a:gd name="T0" fmla="*/ 54 w 261"/>
                <a:gd name="T1" fmla="*/ 63 h 261"/>
                <a:gd name="T2" fmla="*/ 46 w 261"/>
                <a:gd name="T3" fmla="*/ 85 h 261"/>
                <a:gd name="T4" fmla="*/ 46 w 261"/>
                <a:gd name="T5" fmla="*/ 85 h 261"/>
                <a:gd name="T6" fmla="*/ 75 w 261"/>
                <a:gd name="T7" fmla="*/ 39 h 261"/>
                <a:gd name="T8" fmla="*/ 204 w 261"/>
                <a:gd name="T9" fmla="*/ 55 h 261"/>
                <a:gd name="T10" fmla="*/ 204 w 261"/>
                <a:gd name="T11" fmla="*/ 55 h 261"/>
                <a:gd name="T12" fmla="*/ 41 w 261"/>
                <a:gd name="T13" fmla="*/ 185 h 261"/>
                <a:gd name="T14" fmla="*/ 220 w 261"/>
                <a:gd name="T15" fmla="*/ 84 h 261"/>
                <a:gd name="T16" fmla="*/ 220 w 261"/>
                <a:gd name="T17" fmla="*/ 84 h 261"/>
                <a:gd name="T18" fmla="*/ 123 w 261"/>
                <a:gd name="T19" fmla="*/ 50 h 261"/>
                <a:gd name="T20" fmla="*/ 125 w 261"/>
                <a:gd name="T21" fmla="*/ 21 h 261"/>
                <a:gd name="T22" fmla="*/ 124 w 261"/>
                <a:gd name="T23" fmla="*/ 257 h 261"/>
                <a:gd name="T24" fmla="*/ 96 w 261"/>
                <a:gd name="T25" fmla="*/ 10 h 261"/>
                <a:gd name="T26" fmla="*/ 253 w 261"/>
                <a:gd name="T27" fmla="*/ 149 h 261"/>
                <a:gd name="T28" fmla="*/ 242 w 261"/>
                <a:gd name="T29" fmla="*/ 126 h 261"/>
                <a:gd name="T30" fmla="*/ 221 w 261"/>
                <a:gd name="T31" fmla="*/ 109 h 261"/>
                <a:gd name="T32" fmla="*/ 238 w 261"/>
                <a:gd name="T33" fmla="*/ 100 h 261"/>
                <a:gd name="T34" fmla="*/ 176 w 261"/>
                <a:gd name="T35" fmla="*/ 52 h 261"/>
                <a:gd name="T36" fmla="*/ 186 w 261"/>
                <a:gd name="T37" fmla="*/ 33 h 261"/>
                <a:gd name="T38" fmla="*/ 155 w 261"/>
                <a:gd name="T39" fmla="*/ 44 h 261"/>
                <a:gd name="T40" fmla="*/ 79 w 261"/>
                <a:gd name="T41" fmla="*/ 31 h 261"/>
                <a:gd name="T42" fmla="*/ 38 w 261"/>
                <a:gd name="T43" fmla="*/ 111 h 261"/>
                <a:gd name="T44" fmla="*/ 18 w 261"/>
                <a:gd name="T45" fmla="*/ 109 h 261"/>
                <a:gd name="T46" fmla="*/ 41 w 261"/>
                <a:gd name="T47" fmla="*/ 152 h 261"/>
                <a:gd name="T48" fmla="*/ 27 w 261"/>
                <a:gd name="T49" fmla="*/ 154 h 261"/>
                <a:gd name="T50" fmla="*/ 99 w 261"/>
                <a:gd name="T51" fmla="*/ 239 h 261"/>
                <a:gd name="T52" fmla="*/ 107 w 261"/>
                <a:gd name="T53" fmla="*/ 221 h 261"/>
                <a:gd name="T54" fmla="*/ 124 w 261"/>
                <a:gd name="T55" fmla="*/ 212 h 261"/>
                <a:gd name="T56" fmla="*/ 160 w 261"/>
                <a:gd name="T57" fmla="*/ 237 h 261"/>
                <a:gd name="T58" fmla="*/ 217 w 261"/>
                <a:gd name="T59" fmla="*/ 152 h 261"/>
                <a:gd name="T60" fmla="*/ 237 w 261"/>
                <a:gd name="T61" fmla="*/ 132 h 261"/>
                <a:gd name="T62" fmla="*/ 220 w 261"/>
                <a:gd name="T63" fmla="*/ 184 h 261"/>
                <a:gd name="T64" fmla="*/ 220 w 261"/>
                <a:gd name="T65" fmla="*/ 184 h 261"/>
                <a:gd name="T66" fmla="*/ 47 w 261"/>
                <a:gd name="T67" fmla="*/ 126 h 261"/>
                <a:gd name="T68" fmla="*/ 195 w 261"/>
                <a:gd name="T69" fmla="*/ 197 h 261"/>
                <a:gd name="T70" fmla="*/ 195 w 261"/>
                <a:gd name="T71" fmla="*/ 197 h 261"/>
                <a:gd name="T72" fmla="*/ 104 w 261"/>
                <a:gd name="T73" fmla="*/ 24 h 261"/>
                <a:gd name="T74" fmla="*/ 118 w 261"/>
                <a:gd name="T75" fmla="*/ 110 h 261"/>
                <a:gd name="T76" fmla="*/ 49 w 261"/>
                <a:gd name="T77" fmla="*/ 207 h 261"/>
                <a:gd name="T78" fmla="*/ 120 w 261"/>
                <a:gd name="T79" fmla="*/ 144 h 261"/>
                <a:gd name="T80" fmla="*/ 214 w 261"/>
                <a:gd name="T81" fmla="*/ 99 h 261"/>
                <a:gd name="T82" fmla="*/ 76 w 261"/>
                <a:gd name="T83" fmla="*/ 213 h 261"/>
                <a:gd name="T84" fmla="*/ 76 w 261"/>
                <a:gd name="T85" fmla="*/ 213 h 261"/>
                <a:gd name="T86" fmla="*/ 182 w 261"/>
                <a:gd name="T87" fmla="*/ 220 h 261"/>
                <a:gd name="T88" fmla="*/ 152 w 261"/>
                <a:gd name="T89" fmla="*/ 221 h 261"/>
                <a:gd name="T90" fmla="*/ 152 w 261"/>
                <a:gd name="T91" fmla="*/ 2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61">
                  <a:moveTo>
                    <a:pt x="62" y="55"/>
                  </a:moveTo>
                  <a:cubicBezTo>
                    <a:pt x="70" y="61"/>
                    <a:pt x="60" y="71"/>
                    <a:pt x="54" y="63"/>
                  </a:cubicBezTo>
                  <a:cubicBezTo>
                    <a:pt x="45" y="57"/>
                    <a:pt x="56" y="47"/>
                    <a:pt x="62" y="55"/>
                  </a:cubicBezTo>
                  <a:close/>
                  <a:moveTo>
                    <a:pt x="46" y="85"/>
                  </a:moveTo>
                  <a:cubicBezTo>
                    <a:pt x="49" y="78"/>
                    <a:pt x="46" y="75"/>
                    <a:pt x="38" y="76"/>
                  </a:cubicBezTo>
                  <a:cubicBezTo>
                    <a:pt x="36" y="84"/>
                    <a:pt x="39" y="87"/>
                    <a:pt x="46" y="85"/>
                  </a:cubicBezTo>
                  <a:close/>
                  <a:moveTo>
                    <a:pt x="83" y="50"/>
                  </a:moveTo>
                  <a:cubicBezTo>
                    <a:pt x="89" y="46"/>
                    <a:pt x="82" y="35"/>
                    <a:pt x="75" y="39"/>
                  </a:cubicBezTo>
                  <a:cubicBezTo>
                    <a:pt x="69" y="43"/>
                    <a:pt x="77" y="54"/>
                    <a:pt x="83" y="50"/>
                  </a:cubicBezTo>
                  <a:close/>
                  <a:moveTo>
                    <a:pt x="204" y="55"/>
                  </a:moveTo>
                  <a:cubicBezTo>
                    <a:pt x="198" y="54"/>
                    <a:pt x="195" y="56"/>
                    <a:pt x="196" y="63"/>
                  </a:cubicBezTo>
                  <a:cubicBezTo>
                    <a:pt x="203" y="65"/>
                    <a:pt x="205" y="62"/>
                    <a:pt x="204" y="55"/>
                  </a:cubicBezTo>
                  <a:close/>
                  <a:moveTo>
                    <a:pt x="43" y="174"/>
                  </a:moveTo>
                  <a:cubicBezTo>
                    <a:pt x="37" y="174"/>
                    <a:pt x="33" y="185"/>
                    <a:pt x="41" y="185"/>
                  </a:cubicBezTo>
                  <a:cubicBezTo>
                    <a:pt x="47" y="186"/>
                    <a:pt x="51" y="174"/>
                    <a:pt x="43" y="174"/>
                  </a:cubicBezTo>
                  <a:close/>
                  <a:moveTo>
                    <a:pt x="220" y="84"/>
                  </a:moveTo>
                  <a:cubicBezTo>
                    <a:pt x="223" y="76"/>
                    <a:pt x="220" y="74"/>
                    <a:pt x="212" y="77"/>
                  </a:cubicBezTo>
                  <a:cubicBezTo>
                    <a:pt x="209" y="85"/>
                    <a:pt x="212" y="87"/>
                    <a:pt x="220" y="84"/>
                  </a:cubicBezTo>
                  <a:close/>
                  <a:moveTo>
                    <a:pt x="125" y="21"/>
                  </a:moveTo>
                  <a:cubicBezTo>
                    <a:pt x="124" y="31"/>
                    <a:pt x="124" y="40"/>
                    <a:pt x="123" y="50"/>
                  </a:cubicBezTo>
                  <a:cubicBezTo>
                    <a:pt x="126" y="50"/>
                    <a:pt x="130" y="49"/>
                    <a:pt x="133" y="49"/>
                  </a:cubicBezTo>
                  <a:cubicBezTo>
                    <a:pt x="135" y="39"/>
                    <a:pt x="138" y="23"/>
                    <a:pt x="125" y="21"/>
                  </a:cubicBezTo>
                  <a:close/>
                  <a:moveTo>
                    <a:pt x="253" y="149"/>
                  </a:moveTo>
                  <a:cubicBezTo>
                    <a:pt x="245" y="211"/>
                    <a:pt x="186" y="261"/>
                    <a:pt x="124" y="257"/>
                  </a:cubicBezTo>
                  <a:cubicBezTo>
                    <a:pt x="60" y="256"/>
                    <a:pt x="4" y="198"/>
                    <a:pt x="3" y="134"/>
                  </a:cubicBezTo>
                  <a:cubicBezTo>
                    <a:pt x="0" y="77"/>
                    <a:pt x="42" y="24"/>
                    <a:pt x="96" y="10"/>
                  </a:cubicBezTo>
                  <a:cubicBezTo>
                    <a:pt x="133" y="0"/>
                    <a:pt x="173" y="7"/>
                    <a:pt x="204" y="30"/>
                  </a:cubicBezTo>
                  <a:cubicBezTo>
                    <a:pt x="241" y="56"/>
                    <a:pt x="261" y="104"/>
                    <a:pt x="253" y="149"/>
                  </a:cubicBezTo>
                  <a:close/>
                  <a:moveTo>
                    <a:pt x="211" y="125"/>
                  </a:moveTo>
                  <a:cubicBezTo>
                    <a:pt x="221" y="124"/>
                    <a:pt x="232" y="125"/>
                    <a:pt x="242" y="126"/>
                  </a:cubicBezTo>
                  <a:cubicBezTo>
                    <a:pt x="242" y="120"/>
                    <a:pt x="241" y="109"/>
                    <a:pt x="240" y="103"/>
                  </a:cubicBezTo>
                  <a:cubicBezTo>
                    <a:pt x="234" y="105"/>
                    <a:pt x="228" y="107"/>
                    <a:pt x="221" y="109"/>
                  </a:cubicBezTo>
                  <a:cubicBezTo>
                    <a:pt x="221" y="107"/>
                    <a:pt x="222" y="103"/>
                    <a:pt x="222" y="101"/>
                  </a:cubicBezTo>
                  <a:cubicBezTo>
                    <a:pt x="227" y="101"/>
                    <a:pt x="233" y="100"/>
                    <a:pt x="238" y="100"/>
                  </a:cubicBezTo>
                  <a:cubicBezTo>
                    <a:pt x="229" y="73"/>
                    <a:pt x="211" y="49"/>
                    <a:pt x="187" y="34"/>
                  </a:cubicBezTo>
                  <a:cubicBezTo>
                    <a:pt x="186" y="42"/>
                    <a:pt x="182" y="48"/>
                    <a:pt x="176" y="52"/>
                  </a:cubicBezTo>
                  <a:cubicBezTo>
                    <a:pt x="176" y="49"/>
                    <a:pt x="175" y="43"/>
                    <a:pt x="175" y="40"/>
                  </a:cubicBezTo>
                  <a:cubicBezTo>
                    <a:pt x="179" y="38"/>
                    <a:pt x="182" y="35"/>
                    <a:pt x="186" y="33"/>
                  </a:cubicBezTo>
                  <a:cubicBezTo>
                    <a:pt x="177" y="29"/>
                    <a:pt x="168" y="26"/>
                    <a:pt x="160" y="22"/>
                  </a:cubicBezTo>
                  <a:cubicBezTo>
                    <a:pt x="158" y="29"/>
                    <a:pt x="157" y="37"/>
                    <a:pt x="155" y="44"/>
                  </a:cubicBezTo>
                  <a:cubicBezTo>
                    <a:pt x="150" y="36"/>
                    <a:pt x="154" y="29"/>
                    <a:pt x="157" y="22"/>
                  </a:cubicBezTo>
                  <a:cubicBezTo>
                    <a:pt x="131" y="16"/>
                    <a:pt x="103" y="18"/>
                    <a:pt x="79" y="31"/>
                  </a:cubicBezTo>
                  <a:cubicBezTo>
                    <a:pt x="49" y="44"/>
                    <a:pt x="30" y="72"/>
                    <a:pt x="19" y="102"/>
                  </a:cubicBezTo>
                  <a:cubicBezTo>
                    <a:pt x="28" y="100"/>
                    <a:pt x="39" y="98"/>
                    <a:pt x="38" y="111"/>
                  </a:cubicBezTo>
                  <a:cubicBezTo>
                    <a:pt x="36" y="109"/>
                    <a:pt x="31" y="105"/>
                    <a:pt x="28" y="104"/>
                  </a:cubicBezTo>
                  <a:cubicBezTo>
                    <a:pt x="25" y="105"/>
                    <a:pt x="21" y="107"/>
                    <a:pt x="18" y="109"/>
                  </a:cubicBezTo>
                  <a:cubicBezTo>
                    <a:pt x="17" y="125"/>
                    <a:pt x="17" y="140"/>
                    <a:pt x="18" y="155"/>
                  </a:cubicBezTo>
                  <a:cubicBezTo>
                    <a:pt x="25" y="154"/>
                    <a:pt x="33" y="153"/>
                    <a:pt x="41" y="152"/>
                  </a:cubicBezTo>
                  <a:cubicBezTo>
                    <a:pt x="38" y="155"/>
                    <a:pt x="33" y="160"/>
                    <a:pt x="30" y="162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5" y="158"/>
                    <a:pt x="23" y="161"/>
                    <a:pt x="21" y="165"/>
                  </a:cubicBezTo>
                  <a:cubicBezTo>
                    <a:pt x="35" y="199"/>
                    <a:pt x="63" y="227"/>
                    <a:pt x="99" y="239"/>
                  </a:cubicBezTo>
                  <a:cubicBezTo>
                    <a:pt x="100" y="233"/>
                    <a:pt x="100" y="227"/>
                    <a:pt x="100" y="221"/>
                  </a:cubicBezTo>
                  <a:cubicBezTo>
                    <a:pt x="102" y="221"/>
                    <a:pt x="105" y="221"/>
                    <a:pt x="107" y="221"/>
                  </a:cubicBezTo>
                  <a:cubicBezTo>
                    <a:pt x="101" y="235"/>
                    <a:pt x="112" y="244"/>
                    <a:pt x="125" y="243"/>
                  </a:cubicBezTo>
                  <a:cubicBezTo>
                    <a:pt x="124" y="233"/>
                    <a:pt x="123" y="222"/>
                    <a:pt x="124" y="212"/>
                  </a:cubicBezTo>
                  <a:cubicBezTo>
                    <a:pt x="142" y="206"/>
                    <a:pt x="131" y="228"/>
                    <a:pt x="134" y="237"/>
                  </a:cubicBezTo>
                  <a:cubicBezTo>
                    <a:pt x="140" y="246"/>
                    <a:pt x="152" y="239"/>
                    <a:pt x="160" y="237"/>
                  </a:cubicBezTo>
                  <a:cubicBezTo>
                    <a:pt x="198" y="227"/>
                    <a:pt x="226" y="196"/>
                    <a:pt x="238" y="161"/>
                  </a:cubicBezTo>
                  <a:cubicBezTo>
                    <a:pt x="230" y="160"/>
                    <a:pt x="222" y="159"/>
                    <a:pt x="217" y="152"/>
                  </a:cubicBezTo>
                  <a:cubicBezTo>
                    <a:pt x="222" y="153"/>
                    <a:pt x="233" y="156"/>
                    <a:pt x="239" y="158"/>
                  </a:cubicBezTo>
                  <a:cubicBezTo>
                    <a:pt x="240" y="149"/>
                    <a:pt x="242" y="140"/>
                    <a:pt x="237" y="132"/>
                  </a:cubicBezTo>
                  <a:cubicBezTo>
                    <a:pt x="229" y="135"/>
                    <a:pt x="205" y="141"/>
                    <a:pt x="211" y="125"/>
                  </a:cubicBezTo>
                  <a:close/>
                  <a:moveTo>
                    <a:pt x="220" y="184"/>
                  </a:moveTo>
                  <a:cubicBezTo>
                    <a:pt x="226" y="179"/>
                    <a:pt x="216" y="172"/>
                    <a:pt x="211" y="175"/>
                  </a:cubicBezTo>
                  <a:cubicBezTo>
                    <a:pt x="206" y="180"/>
                    <a:pt x="215" y="188"/>
                    <a:pt x="220" y="184"/>
                  </a:cubicBezTo>
                  <a:close/>
                  <a:moveTo>
                    <a:pt x="22" y="125"/>
                  </a:moveTo>
                  <a:cubicBezTo>
                    <a:pt x="13" y="140"/>
                    <a:pt x="55" y="141"/>
                    <a:pt x="47" y="126"/>
                  </a:cubicBezTo>
                  <a:cubicBezTo>
                    <a:pt x="39" y="124"/>
                    <a:pt x="31" y="124"/>
                    <a:pt x="22" y="125"/>
                  </a:cubicBezTo>
                  <a:close/>
                  <a:moveTo>
                    <a:pt x="195" y="197"/>
                  </a:moveTo>
                  <a:cubicBezTo>
                    <a:pt x="192" y="202"/>
                    <a:pt x="200" y="209"/>
                    <a:pt x="205" y="206"/>
                  </a:cubicBezTo>
                  <a:cubicBezTo>
                    <a:pt x="208" y="200"/>
                    <a:pt x="200" y="192"/>
                    <a:pt x="195" y="197"/>
                  </a:cubicBezTo>
                  <a:close/>
                  <a:moveTo>
                    <a:pt x="132" y="123"/>
                  </a:moveTo>
                  <a:cubicBezTo>
                    <a:pt x="122" y="90"/>
                    <a:pt x="108" y="58"/>
                    <a:pt x="104" y="24"/>
                  </a:cubicBezTo>
                  <a:cubicBezTo>
                    <a:pt x="101" y="29"/>
                    <a:pt x="98" y="35"/>
                    <a:pt x="95" y="40"/>
                  </a:cubicBezTo>
                  <a:cubicBezTo>
                    <a:pt x="103" y="63"/>
                    <a:pt x="110" y="87"/>
                    <a:pt x="118" y="110"/>
                  </a:cubicBezTo>
                  <a:cubicBezTo>
                    <a:pt x="121" y="118"/>
                    <a:pt x="120" y="128"/>
                    <a:pt x="120" y="136"/>
                  </a:cubicBezTo>
                  <a:cubicBezTo>
                    <a:pt x="96" y="160"/>
                    <a:pt x="73" y="185"/>
                    <a:pt x="49" y="207"/>
                  </a:cubicBezTo>
                  <a:cubicBezTo>
                    <a:pt x="52" y="207"/>
                    <a:pt x="57" y="206"/>
                    <a:pt x="60" y="205"/>
                  </a:cubicBezTo>
                  <a:cubicBezTo>
                    <a:pt x="81" y="187"/>
                    <a:pt x="99" y="164"/>
                    <a:pt x="120" y="144"/>
                  </a:cubicBezTo>
                  <a:cubicBezTo>
                    <a:pt x="147" y="126"/>
                    <a:pt x="180" y="122"/>
                    <a:pt x="209" y="109"/>
                  </a:cubicBezTo>
                  <a:cubicBezTo>
                    <a:pt x="210" y="106"/>
                    <a:pt x="212" y="101"/>
                    <a:pt x="214" y="99"/>
                  </a:cubicBezTo>
                  <a:cubicBezTo>
                    <a:pt x="185" y="103"/>
                    <a:pt x="159" y="115"/>
                    <a:pt x="132" y="123"/>
                  </a:cubicBezTo>
                  <a:close/>
                  <a:moveTo>
                    <a:pt x="76" y="213"/>
                  </a:moveTo>
                  <a:cubicBezTo>
                    <a:pt x="74" y="220"/>
                    <a:pt x="76" y="222"/>
                    <a:pt x="82" y="219"/>
                  </a:cubicBezTo>
                  <a:cubicBezTo>
                    <a:pt x="85" y="212"/>
                    <a:pt x="82" y="210"/>
                    <a:pt x="76" y="213"/>
                  </a:cubicBezTo>
                  <a:close/>
                  <a:moveTo>
                    <a:pt x="176" y="212"/>
                  </a:moveTo>
                  <a:cubicBezTo>
                    <a:pt x="173" y="219"/>
                    <a:pt x="176" y="221"/>
                    <a:pt x="182" y="220"/>
                  </a:cubicBezTo>
                  <a:cubicBezTo>
                    <a:pt x="185" y="213"/>
                    <a:pt x="182" y="211"/>
                    <a:pt x="176" y="212"/>
                  </a:cubicBezTo>
                  <a:close/>
                  <a:moveTo>
                    <a:pt x="152" y="221"/>
                  </a:moveTo>
                  <a:cubicBezTo>
                    <a:pt x="147" y="225"/>
                    <a:pt x="151" y="238"/>
                    <a:pt x="158" y="234"/>
                  </a:cubicBezTo>
                  <a:cubicBezTo>
                    <a:pt x="163" y="230"/>
                    <a:pt x="159" y="216"/>
                    <a:pt x="152" y="221"/>
                  </a:cubicBezTo>
                  <a:close/>
                </a:path>
              </a:pathLst>
            </a:custGeom>
            <a:solidFill>
              <a:srgbClr val="7CCE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1D978621-3A10-86E5-394B-397F703BA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7915" y="4175815"/>
              <a:ext cx="482733" cy="483515"/>
            </a:xfrm>
            <a:custGeom>
              <a:avLst/>
              <a:gdLst>
                <a:gd name="T0" fmla="*/ 54 w 261"/>
                <a:gd name="T1" fmla="*/ 63 h 261"/>
                <a:gd name="T2" fmla="*/ 46 w 261"/>
                <a:gd name="T3" fmla="*/ 85 h 261"/>
                <a:gd name="T4" fmla="*/ 46 w 261"/>
                <a:gd name="T5" fmla="*/ 85 h 261"/>
                <a:gd name="T6" fmla="*/ 75 w 261"/>
                <a:gd name="T7" fmla="*/ 39 h 261"/>
                <a:gd name="T8" fmla="*/ 204 w 261"/>
                <a:gd name="T9" fmla="*/ 55 h 261"/>
                <a:gd name="T10" fmla="*/ 204 w 261"/>
                <a:gd name="T11" fmla="*/ 55 h 261"/>
                <a:gd name="T12" fmla="*/ 41 w 261"/>
                <a:gd name="T13" fmla="*/ 185 h 261"/>
                <a:gd name="T14" fmla="*/ 220 w 261"/>
                <a:gd name="T15" fmla="*/ 84 h 261"/>
                <a:gd name="T16" fmla="*/ 220 w 261"/>
                <a:gd name="T17" fmla="*/ 84 h 261"/>
                <a:gd name="T18" fmla="*/ 123 w 261"/>
                <a:gd name="T19" fmla="*/ 50 h 261"/>
                <a:gd name="T20" fmla="*/ 125 w 261"/>
                <a:gd name="T21" fmla="*/ 21 h 261"/>
                <a:gd name="T22" fmla="*/ 124 w 261"/>
                <a:gd name="T23" fmla="*/ 257 h 261"/>
                <a:gd name="T24" fmla="*/ 96 w 261"/>
                <a:gd name="T25" fmla="*/ 10 h 261"/>
                <a:gd name="T26" fmla="*/ 253 w 261"/>
                <a:gd name="T27" fmla="*/ 149 h 261"/>
                <a:gd name="T28" fmla="*/ 242 w 261"/>
                <a:gd name="T29" fmla="*/ 126 h 261"/>
                <a:gd name="T30" fmla="*/ 221 w 261"/>
                <a:gd name="T31" fmla="*/ 109 h 261"/>
                <a:gd name="T32" fmla="*/ 238 w 261"/>
                <a:gd name="T33" fmla="*/ 100 h 261"/>
                <a:gd name="T34" fmla="*/ 176 w 261"/>
                <a:gd name="T35" fmla="*/ 52 h 261"/>
                <a:gd name="T36" fmla="*/ 186 w 261"/>
                <a:gd name="T37" fmla="*/ 33 h 261"/>
                <a:gd name="T38" fmla="*/ 155 w 261"/>
                <a:gd name="T39" fmla="*/ 44 h 261"/>
                <a:gd name="T40" fmla="*/ 79 w 261"/>
                <a:gd name="T41" fmla="*/ 31 h 261"/>
                <a:gd name="T42" fmla="*/ 38 w 261"/>
                <a:gd name="T43" fmla="*/ 111 h 261"/>
                <a:gd name="T44" fmla="*/ 18 w 261"/>
                <a:gd name="T45" fmla="*/ 109 h 261"/>
                <a:gd name="T46" fmla="*/ 41 w 261"/>
                <a:gd name="T47" fmla="*/ 152 h 261"/>
                <a:gd name="T48" fmla="*/ 27 w 261"/>
                <a:gd name="T49" fmla="*/ 154 h 261"/>
                <a:gd name="T50" fmla="*/ 99 w 261"/>
                <a:gd name="T51" fmla="*/ 239 h 261"/>
                <a:gd name="T52" fmla="*/ 107 w 261"/>
                <a:gd name="T53" fmla="*/ 221 h 261"/>
                <a:gd name="T54" fmla="*/ 124 w 261"/>
                <a:gd name="T55" fmla="*/ 212 h 261"/>
                <a:gd name="T56" fmla="*/ 160 w 261"/>
                <a:gd name="T57" fmla="*/ 237 h 261"/>
                <a:gd name="T58" fmla="*/ 217 w 261"/>
                <a:gd name="T59" fmla="*/ 152 h 261"/>
                <a:gd name="T60" fmla="*/ 237 w 261"/>
                <a:gd name="T61" fmla="*/ 132 h 261"/>
                <a:gd name="T62" fmla="*/ 220 w 261"/>
                <a:gd name="T63" fmla="*/ 184 h 261"/>
                <a:gd name="T64" fmla="*/ 220 w 261"/>
                <a:gd name="T65" fmla="*/ 184 h 261"/>
                <a:gd name="T66" fmla="*/ 47 w 261"/>
                <a:gd name="T67" fmla="*/ 126 h 261"/>
                <a:gd name="T68" fmla="*/ 195 w 261"/>
                <a:gd name="T69" fmla="*/ 197 h 261"/>
                <a:gd name="T70" fmla="*/ 195 w 261"/>
                <a:gd name="T71" fmla="*/ 197 h 261"/>
                <a:gd name="T72" fmla="*/ 104 w 261"/>
                <a:gd name="T73" fmla="*/ 24 h 261"/>
                <a:gd name="T74" fmla="*/ 118 w 261"/>
                <a:gd name="T75" fmla="*/ 110 h 261"/>
                <a:gd name="T76" fmla="*/ 49 w 261"/>
                <a:gd name="T77" fmla="*/ 207 h 261"/>
                <a:gd name="T78" fmla="*/ 120 w 261"/>
                <a:gd name="T79" fmla="*/ 144 h 261"/>
                <a:gd name="T80" fmla="*/ 214 w 261"/>
                <a:gd name="T81" fmla="*/ 99 h 261"/>
                <a:gd name="T82" fmla="*/ 76 w 261"/>
                <a:gd name="T83" fmla="*/ 213 h 261"/>
                <a:gd name="T84" fmla="*/ 76 w 261"/>
                <a:gd name="T85" fmla="*/ 213 h 261"/>
                <a:gd name="T86" fmla="*/ 182 w 261"/>
                <a:gd name="T87" fmla="*/ 220 h 261"/>
                <a:gd name="T88" fmla="*/ 152 w 261"/>
                <a:gd name="T89" fmla="*/ 221 h 261"/>
                <a:gd name="T90" fmla="*/ 152 w 261"/>
                <a:gd name="T91" fmla="*/ 2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61">
                  <a:moveTo>
                    <a:pt x="62" y="55"/>
                  </a:moveTo>
                  <a:cubicBezTo>
                    <a:pt x="70" y="61"/>
                    <a:pt x="60" y="71"/>
                    <a:pt x="54" y="63"/>
                  </a:cubicBezTo>
                  <a:cubicBezTo>
                    <a:pt x="45" y="57"/>
                    <a:pt x="56" y="47"/>
                    <a:pt x="62" y="55"/>
                  </a:cubicBezTo>
                  <a:close/>
                  <a:moveTo>
                    <a:pt x="46" y="85"/>
                  </a:moveTo>
                  <a:cubicBezTo>
                    <a:pt x="49" y="78"/>
                    <a:pt x="46" y="75"/>
                    <a:pt x="38" y="76"/>
                  </a:cubicBezTo>
                  <a:cubicBezTo>
                    <a:pt x="36" y="84"/>
                    <a:pt x="39" y="87"/>
                    <a:pt x="46" y="85"/>
                  </a:cubicBezTo>
                  <a:close/>
                  <a:moveTo>
                    <a:pt x="83" y="50"/>
                  </a:moveTo>
                  <a:cubicBezTo>
                    <a:pt x="89" y="46"/>
                    <a:pt x="82" y="35"/>
                    <a:pt x="75" y="39"/>
                  </a:cubicBezTo>
                  <a:cubicBezTo>
                    <a:pt x="69" y="43"/>
                    <a:pt x="77" y="54"/>
                    <a:pt x="83" y="50"/>
                  </a:cubicBezTo>
                  <a:close/>
                  <a:moveTo>
                    <a:pt x="204" y="55"/>
                  </a:moveTo>
                  <a:cubicBezTo>
                    <a:pt x="198" y="54"/>
                    <a:pt x="195" y="56"/>
                    <a:pt x="196" y="63"/>
                  </a:cubicBezTo>
                  <a:cubicBezTo>
                    <a:pt x="203" y="65"/>
                    <a:pt x="205" y="62"/>
                    <a:pt x="204" y="55"/>
                  </a:cubicBezTo>
                  <a:close/>
                  <a:moveTo>
                    <a:pt x="43" y="174"/>
                  </a:moveTo>
                  <a:cubicBezTo>
                    <a:pt x="37" y="174"/>
                    <a:pt x="33" y="185"/>
                    <a:pt x="41" y="185"/>
                  </a:cubicBezTo>
                  <a:cubicBezTo>
                    <a:pt x="47" y="186"/>
                    <a:pt x="51" y="174"/>
                    <a:pt x="43" y="174"/>
                  </a:cubicBezTo>
                  <a:close/>
                  <a:moveTo>
                    <a:pt x="220" y="84"/>
                  </a:moveTo>
                  <a:cubicBezTo>
                    <a:pt x="223" y="76"/>
                    <a:pt x="220" y="74"/>
                    <a:pt x="212" y="77"/>
                  </a:cubicBezTo>
                  <a:cubicBezTo>
                    <a:pt x="209" y="85"/>
                    <a:pt x="212" y="87"/>
                    <a:pt x="220" y="84"/>
                  </a:cubicBezTo>
                  <a:close/>
                  <a:moveTo>
                    <a:pt x="125" y="21"/>
                  </a:moveTo>
                  <a:cubicBezTo>
                    <a:pt x="124" y="31"/>
                    <a:pt x="124" y="40"/>
                    <a:pt x="123" y="50"/>
                  </a:cubicBezTo>
                  <a:cubicBezTo>
                    <a:pt x="126" y="50"/>
                    <a:pt x="130" y="49"/>
                    <a:pt x="133" y="49"/>
                  </a:cubicBezTo>
                  <a:cubicBezTo>
                    <a:pt x="135" y="39"/>
                    <a:pt x="138" y="23"/>
                    <a:pt x="125" y="21"/>
                  </a:cubicBezTo>
                  <a:close/>
                  <a:moveTo>
                    <a:pt x="253" y="149"/>
                  </a:moveTo>
                  <a:cubicBezTo>
                    <a:pt x="245" y="211"/>
                    <a:pt x="186" y="261"/>
                    <a:pt x="124" y="257"/>
                  </a:cubicBezTo>
                  <a:cubicBezTo>
                    <a:pt x="60" y="256"/>
                    <a:pt x="4" y="198"/>
                    <a:pt x="3" y="134"/>
                  </a:cubicBezTo>
                  <a:cubicBezTo>
                    <a:pt x="0" y="77"/>
                    <a:pt x="42" y="24"/>
                    <a:pt x="96" y="10"/>
                  </a:cubicBezTo>
                  <a:cubicBezTo>
                    <a:pt x="133" y="0"/>
                    <a:pt x="173" y="7"/>
                    <a:pt x="204" y="30"/>
                  </a:cubicBezTo>
                  <a:cubicBezTo>
                    <a:pt x="241" y="56"/>
                    <a:pt x="261" y="104"/>
                    <a:pt x="253" y="149"/>
                  </a:cubicBezTo>
                  <a:close/>
                  <a:moveTo>
                    <a:pt x="211" y="125"/>
                  </a:moveTo>
                  <a:cubicBezTo>
                    <a:pt x="221" y="124"/>
                    <a:pt x="232" y="125"/>
                    <a:pt x="242" y="126"/>
                  </a:cubicBezTo>
                  <a:cubicBezTo>
                    <a:pt x="242" y="120"/>
                    <a:pt x="241" y="109"/>
                    <a:pt x="240" y="103"/>
                  </a:cubicBezTo>
                  <a:cubicBezTo>
                    <a:pt x="234" y="105"/>
                    <a:pt x="228" y="107"/>
                    <a:pt x="221" y="109"/>
                  </a:cubicBezTo>
                  <a:cubicBezTo>
                    <a:pt x="221" y="107"/>
                    <a:pt x="222" y="103"/>
                    <a:pt x="222" y="101"/>
                  </a:cubicBezTo>
                  <a:cubicBezTo>
                    <a:pt x="227" y="101"/>
                    <a:pt x="233" y="100"/>
                    <a:pt x="238" y="100"/>
                  </a:cubicBezTo>
                  <a:cubicBezTo>
                    <a:pt x="229" y="73"/>
                    <a:pt x="211" y="49"/>
                    <a:pt x="187" y="34"/>
                  </a:cubicBezTo>
                  <a:cubicBezTo>
                    <a:pt x="186" y="42"/>
                    <a:pt x="182" y="48"/>
                    <a:pt x="176" y="52"/>
                  </a:cubicBezTo>
                  <a:cubicBezTo>
                    <a:pt x="176" y="49"/>
                    <a:pt x="175" y="43"/>
                    <a:pt x="175" y="40"/>
                  </a:cubicBezTo>
                  <a:cubicBezTo>
                    <a:pt x="179" y="38"/>
                    <a:pt x="182" y="35"/>
                    <a:pt x="186" y="33"/>
                  </a:cubicBezTo>
                  <a:cubicBezTo>
                    <a:pt x="177" y="29"/>
                    <a:pt x="168" y="26"/>
                    <a:pt x="160" y="22"/>
                  </a:cubicBezTo>
                  <a:cubicBezTo>
                    <a:pt x="158" y="29"/>
                    <a:pt x="157" y="37"/>
                    <a:pt x="155" y="44"/>
                  </a:cubicBezTo>
                  <a:cubicBezTo>
                    <a:pt x="150" y="36"/>
                    <a:pt x="154" y="29"/>
                    <a:pt x="157" y="22"/>
                  </a:cubicBezTo>
                  <a:cubicBezTo>
                    <a:pt x="131" y="16"/>
                    <a:pt x="103" y="18"/>
                    <a:pt x="79" y="31"/>
                  </a:cubicBezTo>
                  <a:cubicBezTo>
                    <a:pt x="49" y="44"/>
                    <a:pt x="30" y="72"/>
                    <a:pt x="19" y="102"/>
                  </a:cubicBezTo>
                  <a:cubicBezTo>
                    <a:pt x="28" y="100"/>
                    <a:pt x="39" y="98"/>
                    <a:pt x="38" y="111"/>
                  </a:cubicBezTo>
                  <a:cubicBezTo>
                    <a:pt x="36" y="109"/>
                    <a:pt x="31" y="105"/>
                    <a:pt x="28" y="104"/>
                  </a:cubicBezTo>
                  <a:cubicBezTo>
                    <a:pt x="25" y="105"/>
                    <a:pt x="21" y="107"/>
                    <a:pt x="18" y="109"/>
                  </a:cubicBezTo>
                  <a:cubicBezTo>
                    <a:pt x="17" y="125"/>
                    <a:pt x="17" y="140"/>
                    <a:pt x="18" y="155"/>
                  </a:cubicBezTo>
                  <a:cubicBezTo>
                    <a:pt x="25" y="154"/>
                    <a:pt x="33" y="153"/>
                    <a:pt x="41" y="152"/>
                  </a:cubicBezTo>
                  <a:cubicBezTo>
                    <a:pt x="38" y="155"/>
                    <a:pt x="33" y="160"/>
                    <a:pt x="30" y="162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5" y="158"/>
                    <a:pt x="23" y="161"/>
                    <a:pt x="21" y="165"/>
                  </a:cubicBezTo>
                  <a:cubicBezTo>
                    <a:pt x="35" y="199"/>
                    <a:pt x="63" y="227"/>
                    <a:pt x="99" y="239"/>
                  </a:cubicBezTo>
                  <a:cubicBezTo>
                    <a:pt x="100" y="233"/>
                    <a:pt x="100" y="227"/>
                    <a:pt x="100" y="221"/>
                  </a:cubicBezTo>
                  <a:cubicBezTo>
                    <a:pt x="102" y="221"/>
                    <a:pt x="105" y="221"/>
                    <a:pt x="107" y="221"/>
                  </a:cubicBezTo>
                  <a:cubicBezTo>
                    <a:pt x="101" y="235"/>
                    <a:pt x="112" y="244"/>
                    <a:pt x="125" y="243"/>
                  </a:cubicBezTo>
                  <a:cubicBezTo>
                    <a:pt x="124" y="233"/>
                    <a:pt x="123" y="222"/>
                    <a:pt x="124" y="212"/>
                  </a:cubicBezTo>
                  <a:cubicBezTo>
                    <a:pt x="142" y="206"/>
                    <a:pt x="131" y="228"/>
                    <a:pt x="134" y="237"/>
                  </a:cubicBezTo>
                  <a:cubicBezTo>
                    <a:pt x="140" y="246"/>
                    <a:pt x="152" y="239"/>
                    <a:pt x="160" y="237"/>
                  </a:cubicBezTo>
                  <a:cubicBezTo>
                    <a:pt x="198" y="227"/>
                    <a:pt x="226" y="196"/>
                    <a:pt x="238" y="161"/>
                  </a:cubicBezTo>
                  <a:cubicBezTo>
                    <a:pt x="230" y="160"/>
                    <a:pt x="222" y="159"/>
                    <a:pt x="217" y="152"/>
                  </a:cubicBezTo>
                  <a:cubicBezTo>
                    <a:pt x="222" y="153"/>
                    <a:pt x="233" y="156"/>
                    <a:pt x="239" y="158"/>
                  </a:cubicBezTo>
                  <a:cubicBezTo>
                    <a:pt x="240" y="149"/>
                    <a:pt x="242" y="140"/>
                    <a:pt x="237" y="132"/>
                  </a:cubicBezTo>
                  <a:cubicBezTo>
                    <a:pt x="229" y="135"/>
                    <a:pt x="205" y="141"/>
                    <a:pt x="211" y="125"/>
                  </a:cubicBezTo>
                  <a:close/>
                  <a:moveTo>
                    <a:pt x="220" y="184"/>
                  </a:moveTo>
                  <a:cubicBezTo>
                    <a:pt x="226" y="179"/>
                    <a:pt x="216" y="172"/>
                    <a:pt x="211" y="175"/>
                  </a:cubicBezTo>
                  <a:cubicBezTo>
                    <a:pt x="206" y="180"/>
                    <a:pt x="215" y="188"/>
                    <a:pt x="220" y="184"/>
                  </a:cubicBezTo>
                  <a:close/>
                  <a:moveTo>
                    <a:pt x="22" y="125"/>
                  </a:moveTo>
                  <a:cubicBezTo>
                    <a:pt x="13" y="140"/>
                    <a:pt x="55" y="141"/>
                    <a:pt x="47" y="126"/>
                  </a:cubicBezTo>
                  <a:cubicBezTo>
                    <a:pt x="39" y="124"/>
                    <a:pt x="31" y="124"/>
                    <a:pt x="22" y="125"/>
                  </a:cubicBezTo>
                  <a:close/>
                  <a:moveTo>
                    <a:pt x="195" y="197"/>
                  </a:moveTo>
                  <a:cubicBezTo>
                    <a:pt x="192" y="202"/>
                    <a:pt x="200" y="209"/>
                    <a:pt x="205" y="206"/>
                  </a:cubicBezTo>
                  <a:cubicBezTo>
                    <a:pt x="208" y="200"/>
                    <a:pt x="200" y="192"/>
                    <a:pt x="195" y="197"/>
                  </a:cubicBezTo>
                  <a:close/>
                  <a:moveTo>
                    <a:pt x="132" y="123"/>
                  </a:moveTo>
                  <a:cubicBezTo>
                    <a:pt x="122" y="90"/>
                    <a:pt x="108" y="58"/>
                    <a:pt x="104" y="24"/>
                  </a:cubicBezTo>
                  <a:cubicBezTo>
                    <a:pt x="101" y="29"/>
                    <a:pt x="98" y="35"/>
                    <a:pt x="95" y="40"/>
                  </a:cubicBezTo>
                  <a:cubicBezTo>
                    <a:pt x="103" y="63"/>
                    <a:pt x="110" y="87"/>
                    <a:pt x="118" y="110"/>
                  </a:cubicBezTo>
                  <a:cubicBezTo>
                    <a:pt x="121" y="118"/>
                    <a:pt x="120" y="128"/>
                    <a:pt x="120" y="136"/>
                  </a:cubicBezTo>
                  <a:cubicBezTo>
                    <a:pt x="96" y="160"/>
                    <a:pt x="73" y="185"/>
                    <a:pt x="49" y="207"/>
                  </a:cubicBezTo>
                  <a:cubicBezTo>
                    <a:pt x="52" y="207"/>
                    <a:pt x="57" y="206"/>
                    <a:pt x="60" y="205"/>
                  </a:cubicBezTo>
                  <a:cubicBezTo>
                    <a:pt x="81" y="187"/>
                    <a:pt x="99" y="164"/>
                    <a:pt x="120" y="144"/>
                  </a:cubicBezTo>
                  <a:cubicBezTo>
                    <a:pt x="147" y="126"/>
                    <a:pt x="180" y="122"/>
                    <a:pt x="209" y="109"/>
                  </a:cubicBezTo>
                  <a:cubicBezTo>
                    <a:pt x="210" y="106"/>
                    <a:pt x="212" y="101"/>
                    <a:pt x="214" y="99"/>
                  </a:cubicBezTo>
                  <a:cubicBezTo>
                    <a:pt x="185" y="103"/>
                    <a:pt x="159" y="115"/>
                    <a:pt x="132" y="123"/>
                  </a:cubicBezTo>
                  <a:close/>
                  <a:moveTo>
                    <a:pt x="76" y="213"/>
                  </a:moveTo>
                  <a:cubicBezTo>
                    <a:pt x="74" y="220"/>
                    <a:pt x="76" y="222"/>
                    <a:pt x="82" y="219"/>
                  </a:cubicBezTo>
                  <a:cubicBezTo>
                    <a:pt x="85" y="212"/>
                    <a:pt x="82" y="210"/>
                    <a:pt x="76" y="213"/>
                  </a:cubicBezTo>
                  <a:close/>
                  <a:moveTo>
                    <a:pt x="176" y="212"/>
                  </a:moveTo>
                  <a:cubicBezTo>
                    <a:pt x="173" y="219"/>
                    <a:pt x="176" y="221"/>
                    <a:pt x="182" y="220"/>
                  </a:cubicBezTo>
                  <a:cubicBezTo>
                    <a:pt x="185" y="213"/>
                    <a:pt x="182" y="211"/>
                    <a:pt x="176" y="212"/>
                  </a:cubicBezTo>
                  <a:close/>
                  <a:moveTo>
                    <a:pt x="152" y="221"/>
                  </a:moveTo>
                  <a:cubicBezTo>
                    <a:pt x="147" y="225"/>
                    <a:pt x="151" y="238"/>
                    <a:pt x="158" y="234"/>
                  </a:cubicBezTo>
                  <a:cubicBezTo>
                    <a:pt x="163" y="230"/>
                    <a:pt x="159" y="216"/>
                    <a:pt x="152" y="221"/>
                  </a:cubicBezTo>
                  <a:close/>
                </a:path>
              </a:pathLst>
            </a:custGeom>
            <a:solidFill>
              <a:srgbClr val="9EE6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id="{41825F46-0799-4D86-E37D-0F368EE59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3391" y="3338200"/>
              <a:ext cx="482733" cy="483515"/>
            </a:xfrm>
            <a:custGeom>
              <a:avLst/>
              <a:gdLst>
                <a:gd name="T0" fmla="*/ 54 w 261"/>
                <a:gd name="T1" fmla="*/ 63 h 261"/>
                <a:gd name="T2" fmla="*/ 46 w 261"/>
                <a:gd name="T3" fmla="*/ 85 h 261"/>
                <a:gd name="T4" fmla="*/ 46 w 261"/>
                <a:gd name="T5" fmla="*/ 85 h 261"/>
                <a:gd name="T6" fmla="*/ 75 w 261"/>
                <a:gd name="T7" fmla="*/ 39 h 261"/>
                <a:gd name="T8" fmla="*/ 204 w 261"/>
                <a:gd name="T9" fmla="*/ 55 h 261"/>
                <a:gd name="T10" fmla="*/ 204 w 261"/>
                <a:gd name="T11" fmla="*/ 55 h 261"/>
                <a:gd name="T12" fmla="*/ 41 w 261"/>
                <a:gd name="T13" fmla="*/ 185 h 261"/>
                <a:gd name="T14" fmla="*/ 220 w 261"/>
                <a:gd name="T15" fmla="*/ 84 h 261"/>
                <a:gd name="T16" fmla="*/ 220 w 261"/>
                <a:gd name="T17" fmla="*/ 84 h 261"/>
                <a:gd name="T18" fmla="*/ 123 w 261"/>
                <a:gd name="T19" fmla="*/ 50 h 261"/>
                <a:gd name="T20" fmla="*/ 125 w 261"/>
                <a:gd name="T21" fmla="*/ 21 h 261"/>
                <a:gd name="T22" fmla="*/ 124 w 261"/>
                <a:gd name="T23" fmla="*/ 257 h 261"/>
                <a:gd name="T24" fmla="*/ 96 w 261"/>
                <a:gd name="T25" fmla="*/ 10 h 261"/>
                <a:gd name="T26" fmla="*/ 253 w 261"/>
                <a:gd name="T27" fmla="*/ 149 h 261"/>
                <a:gd name="T28" fmla="*/ 242 w 261"/>
                <a:gd name="T29" fmla="*/ 126 h 261"/>
                <a:gd name="T30" fmla="*/ 221 w 261"/>
                <a:gd name="T31" fmla="*/ 109 h 261"/>
                <a:gd name="T32" fmla="*/ 238 w 261"/>
                <a:gd name="T33" fmla="*/ 100 h 261"/>
                <a:gd name="T34" fmla="*/ 176 w 261"/>
                <a:gd name="T35" fmla="*/ 52 h 261"/>
                <a:gd name="T36" fmla="*/ 186 w 261"/>
                <a:gd name="T37" fmla="*/ 33 h 261"/>
                <a:gd name="T38" fmla="*/ 155 w 261"/>
                <a:gd name="T39" fmla="*/ 44 h 261"/>
                <a:gd name="T40" fmla="*/ 79 w 261"/>
                <a:gd name="T41" fmla="*/ 31 h 261"/>
                <a:gd name="T42" fmla="*/ 38 w 261"/>
                <a:gd name="T43" fmla="*/ 111 h 261"/>
                <a:gd name="T44" fmla="*/ 18 w 261"/>
                <a:gd name="T45" fmla="*/ 109 h 261"/>
                <a:gd name="T46" fmla="*/ 41 w 261"/>
                <a:gd name="T47" fmla="*/ 152 h 261"/>
                <a:gd name="T48" fmla="*/ 27 w 261"/>
                <a:gd name="T49" fmla="*/ 154 h 261"/>
                <a:gd name="T50" fmla="*/ 99 w 261"/>
                <a:gd name="T51" fmla="*/ 239 h 261"/>
                <a:gd name="T52" fmla="*/ 107 w 261"/>
                <a:gd name="T53" fmla="*/ 221 h 261"/>
                <a:gd name="T54" fmla="*/ 124 w 261"/>
                <a:gd name="T55" fmla="*/ 212 h 261"/>
                <a:gd name="T56" fmla="*/ 160 w 261"/>
                <a:gd name="T57" fmla="*/ 237 h 261"/>
                <a:gd name="T58" fmla="*/ 217 w 261"/>
                <a:gd name="T59" fmla="*/ 152 h 261"/>
                <a:gd name="T60" fmla="*/ 237 w 261"/>
                <a:gd name="T61" fmla="*/ 132 h 261"/>
                <a:gd name="T62" fmla="*/ 220 w 261"/>
                <a:gd name="T63" fmla="*/ 184 h 261"/>
                <a:gd name="T64" fmla="*/ 220 w 261"/>
                <a:gd name="T65" fmla="*/ 184 h 261"/>
                <a:gd name="T66" fmla="*/ 47 w 261"/>
                <a:gd name="T67" fmla="*/ 126 h 261"/>
                <a:gd name="T68" fmla="*/ 195 w 261"/>
                <a:gd name="T69" fmla="*/ 197 h 261"/>
                <a:gd name="T70" fmla="*/ 195 w 261"/>
                <a:gd name="T71" fmla="*/ 197 h 261"/>
                <a:gd name="T72" fmla="*/ 104 w 261"/>
                <a:gd name="T73" fmla="*/ 24 h 261"/>
                <a:gd name="T74" fmla="*/ 118 w 261"/>
                <a:gd name="T75" fmla="*/ 110 h 261"/>
                <a:gd name="T76" fmla="*/ 49 w 261"/>
                <a:gd name="T77" fmla="*/ 207 h 261"/>
                <a:gd name="T78" fmla="*/ 120 w 261"/>
                <a:gd name="T79" fmla="*/ 144 h 261"/>
                <a:gd name="T80" fmla="*/ 214 w 261"/>
                <a:gd name="T81" fmla="*/ 99 h 261"/>
                <a:gd name="T82" fmla="*/ 76 w 261"/>
                <a:gd name="T83" fmla="*/ 213 h 261"/>
                <a:gd name="T84" fmla="*/ 76 w 261"/>
                <a:gd name="T85" fmla="*/ 213 h 261"/>
                <a:gd name="T86" fmla="*/ 182 w 261"/>
                <a:gd name="T87" fmla="*/ 220 h 261"/>
                <a:gd name="T88" fmla="*/ 152 w 261"/>
                <a:gd name="T89" fmla="*/ 221 h 261"/>
                <a:gd name="T90" fmla="*/ 152 w 261"/>
                <a:gd name="T91" fmla="*/ 2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61">
                  <a:moveTo>
                    <a:pt x="62" y="55"/>
                  </a:moveTo>
                  <a:cubicBezTo>
                    <a:pt x="70" y="61"/>
                    <a:pt x="60" y="71"/>
                    <a:pt x="54" y="63"/>
                  </a:cubicBezTo>
                  <a:cubicBezTo>
                    <a:pt x="45" y="57"/>
                    <a:pt x="56" y="47"/>
                    <a:pt x="62" y="55"/>
                  </a:cubicBezTo>
                  <a:close/>
                  <a:moveTo>
                    <a:pt x="46" y="85"/>
                  </a:moveTo>
                  <a:cubicBezTo>
                    <a:pt x="49" y="78"/>
                    <a:pt x="46" y="75"/>
                    <a:pt x="38" y="76"/>
                  </a:cubicBezTo>
                  <a:cubicBezTo>
                    <a:pt x="36" y="84"/>
                    <a:pt x="39" y="87"/>
                    <a:pt x="46" y="85"/>
                  </a:cubicBezTo>
                  <a:close/>
                  <a:moveTo>
                    <a:pt x="83" y="50"/>
                  </a:moveTo>
                  <a:cubicBezTo>
                    <a:pt x="89" y="46"/>
                    <a:pt x="82" y="35"/>
                    <a:pt x="75" y="39"/>
                  </a:cubicBezTo>
                  <a:cubicBezTo>
                    <a:pt x="69" y="43"/>
                    <a:pt x="77" y="54"/>
                    <a:pt x="83" y="50"/>
                  </a:cubicBezTo>
                  <a:close/>
                  <a:moveTo>
                    <a:pt x="204" y="55"/>
                  </a:moveTo>
                  <a:cubicBezTo>
                    <a:pt x="198" y="54"/>
                    <a:pt x="195" y="56"/>
                    <a:pt x="196" y="63"/>
                  </a:cubicBezTo>
                  <a:cubicBezTo>
                    <a:pt x="203" y="65"/>
                    <a:pt x="205" y="62"/>
                    <a:pt x="204" y="55"/>
                  </a:cubicBezTo>
                  <a:close/>
                  <a:moveTo>
                    <a:pt x="43" y="174"/>
                  </a:moveTo>
                  <a:cubicBezTo>
                    <a:pt x="37" y="174"/>
                    <a:pt x="33" y="185"/>
                    <a:pt x="41" y="185"/>
                  </a:cubicBezTo>
                  <a:cubicBezTo>
                    <a:pt x="47" y="186"/>
                    <a:pt x="51" y="174"/>
                    <a:pt x="43" y="174"/>
                  </a:cubicBezTo>
                  <a:close/>
                  <a:moveTo>
                    <a:pt x="220" y="84"/>
                  </a:moveTo>
                  <a:cubicBezTo>
                    <a:pt x="223" y="76"/>
                    <a:pt x="220" y="74"/>
                    <a:pt x="212" y="77"/>
                  </a:cubicBezTo>
                  <a:cubicBezTo>
                    <a:pt x="209" y="85"/>
                    <a:pt x="212" y="87"/>
                    <a:pt x="220" y="84"/>
                  </a:cubicBezTo>
                  <a:close/>
                  <a:moveTo>
                    <a:pt x="125" y="21"/>
                  </a:moveTo>
                  <a:cubicBezTo>
                    <a:pt x="124" y="31"/>
                    <a:pt x="124" y="40"/>
                    <a:pt x="123" y="50"/>
                  </a:cubicBezTo>
                  <a:cubicBezTo>
                    <a:pt x="126" y="50"/>
                    <a:pt x="130" y="49"/>
                    <a:pt x="133" y="49"/>
                  </a:cubicBezTo>
                  <a:cubicBezTo>
                    <a:pt x="135" y="39"/>
                    <a:pt x="138" y="23"/>
                    <a:pt x="125" y="21"/>
                  </a:cubicBezTo>
                  <a:close/>
                  <a:moveTo>
                    <a:pt x="253" y="149"/>
                  </a:moveTo>
                  <a:cubicBezTo>
                    <a:pt x="245" y="211"/>
                    <a:pt x="186" y="261"/>
                    <a:pt x="124" y="257"/>
                  </a:cubicBezTo>
                  <a:cubicBezTo>
                    <a:pt x="60" y="256"/>
                    <a:pt x="4" y="198"/>
                    <a:pt x="3" y="134"/>
                  </a:cubicBezTo>
                  <a:cubicBezTo>
                    <a:pt x="0" y="77"/>
                    <a:pt x="42" y="24"/>
                    <a:pt x="96" y="10"/>
                  </a:cubicBezTo>
                  <a:cubicBezTo>
                    <a:pt x="133" y="0"/>
                    <a:pt x="173" y="7"/>
                    <a:pt x="204" y="30"/>
                  </a:cubicBezTo>
                  <a:cubicBezTo>
                    <a:pt x="241" y="56"/>
                    <a:pt x="261" y="104"/>
                    <a:pt x="253" y="149"/>
                  </a:cubicBezTo>
                  <a:close/>
                  <a:moveTo>
                    <a:pt x="211" y="125"/>
                  </a:moveTo>
                  <a:cubicBezTo>
                    <a:pt x="221" y="124"/>
                    <a:pt x="232" y="125"/>
                    <a:pt x="242" y="126"/>
                  </a:cubicBezTo>
                  <a:cubicBezTo>
                    <a:pt x="242" y="120"/>
                    <a:pt x="241" y="109"/>
                    <a:pt x="240" y="103"/>
                  </a:cubicBezTo>
                  <a:cubicBezTo>
                    <a:pt x="234" y="105"/>
                    <a:pt x="228" y="107"/>
                    <a:pt x="221" y="109"/>
                  </a:cubicBezTo>
                  <a:cubicBezTo>
                    <a:pt x="221" y="107"/>
                    <a:pt x="222" y="103"/>
                    <a:pt x="222" y="101"/>
                  </a:cubicBezTo>
                  <a:cubicBezTo>
                    <a:pt x="227" y="101"/>
                    <a:pt x="233" y="100"/>
                    <a:pt x="238" y="100"/>
                  </a:cubicBezTo>
                  <a:cubicBezTo>
                    <a:pt x="229" y="73"/>
                    <a:pt x="211" y="49"/>
                    <a:pt x="187" y="34"/>
                  </a:cubicBezTo>
                  <a:cubicBezTo>
                    <a:pt x="186" y="42"/>
                    <a:pt x="182" y="48"/>
                    <a:pt x="176" y="52"/>
                  </a:cubicBezTo>
                  <a:cubicBezTo>
                    <a:pt x="176" y="49"/>
                    <a:pt x="175" y="43"/>
                    <a:pt x="175" y="40"/>
                  </a:cubicBezTo>
                  <a:cubicBezTo>
                    <a:pt x="179" y="38"/>
                    <a:pt x="182" y="35"/>
                    <a:pt x="186" y="33"/>
                  </a:cubicBezTo>
                  <a:cubicBezTo>
                    <a:pt x="177" y="29"/>
                    <a:pt x="168" y="26"/>
                    <a:pt x="160" y="22"/>
                  </a:cubicBezTo>
                  <a:cubicBezTo>
                    <a:pt x="158" y="29"/>
                    <a:pt x="157" y="37"/>
                    <a:pt x="155" y="44"/>
                  </a:cubicBezTo>
                  <a:cubicBezTo>
                    <a:pt x="150" y="36"/>
                    <a:pt x="154" y="29"/>
                    <a:pt x="157" y="22"/>
                  </a:cubicBezTo>
                  <a:cubicBezTo>
                    <a:pt x="131" y="16"/>
                    <a:pt x="103" y="18"/>
                    <a:pt x="79" y="31"/>
                  </a:cubicBezTo>
                  <a:cubicBezTo>
                    <a:pt x="49" y="44"/>
                    <a:pt x="30" y="72"/>
                    <a:pt x="19" y="102"/>
                  </a:cubicBezTo>
                  <a:cubicBezTo>
                    <a:pt x="28" y="100"/>
                    <a:pt x="39" y="98"/>
                    <a:pt x="38" y="111"/>
                  </a:cubicBezTo>
                  <a:cubicBezTo>
                    <a:pt x="36" y="109"/>
                    <a:pt x="31" y="105"/>
                    <a:pt x="28" y="104"/>
                  </a:cubicBezTo>
                  <a:cubicBezTo>
                    <a:pt x="25" y="105"/>
                    <a:pt x="21" y="107"/>
                    <a:pt x="18" y="109"/>
                  </a:cubicBezTo>
                  <a:cubicBezTo>
                    <a:pt x="17" y="125"/>
                    <a:pt x="17" y="140"/>
                    <a:pt x="18" y="155"/>
                  </a:cubicBezTo>
                  <a:cubicBezTo>
                    <a:pt x="25" y="154"/>
                    <a:pt x="33" y="153"/>
                    <a:pt x="41" y="152"/>
                  </a:cubicBezTo>
                  <a:cubicBezTo>
                    <a:pt x="38" y="155"/>
                    <a:pt x="33" y="160"/>
                    <a:pt x="30" y="162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5" y="158"/>
                    <a:pt x="23" y="161"/>
                    <a:pt x="21" y="165"/>
                  </a:cubicBezTo>
                  <a:cubicBezTo>
                    <a:pt x="35" y="199"/>
                    <a:pt x="63" y="227"/>
                    <a:pt x="99" y="239"/>
                  </a:cubicBezTo>
                  <a:cubicBezTo>
                    <a:pt x="100" y="233"/>
                    <a:pt x="100" y="227"/>
                    <a:pt x="100" y="221"/>
                  </a:cubicBezTo>
                  <a:cubicBezTo>
                    <a:pt x="102" y="221"/>
                    <a:pt x="105" y="221"/>
                    <a:pt x="107" y="221"/>
                  </a:cubicBezTo>
                  <a:cubicBezTo>
                    <a:pt x="101" y="235"/>
                    <a:pt x="112" y="244"/>
                    <a:pt x="125" y="243"/>
                  </a:cubicBezTo>
                  <a:cubicBezTo>
                    <a:pt x="124" y="233"/>
                    <a:pt x="123" y="222"/>
                    <a:pt x="124" y="212"/>
                  </a:cubicBezTo>
                  <a:cubicBezTo>
                    <a:pt x="142" y="206"/>
                    <a:pt x="131" y="228"/>
                    <a:pt x="134" y="237"/>
                  </a:cubicBezTo>
                  <a:cubicBezTo>
                    <a:pt x="140" y="246"/>
                    <a:pt x="152" y="239"/>
                    <a:pt x="160" y="237"/>
                  </a:cubicBezTo>
                  <a:cubicBezTo>
                    <a:pt x="198" y="227"/>
                    <a:pt x="226" y="196"/>
                    <a:pt x="238" y="161"/>
                  </a:cubicBezTo>
                  <a:cubicBezTo>
                    <a:pt x="230" y="160"/>
                    <a:pt x="222" y="159"/>
                    <a:pt x="217" y="152"/>
                  </a:cubicBezTo>
                  <a:cubicBezTo>
                    <a:pt x="222" y="153"/>
                    <a:pt x="233" y="156"/>
                    <a:pt x="239" y="158"/>
                  </a:cubicBezTo>
                  <a:cubicBezTo>
                    <a:pt x="240" y="149"/>
                    <a:pt x="242" y="140"/>
                    <a:pt x="237" y="132"/>
                  </a:cubicBezTo>
                  <a:cubicBezTo>
                    <a:pt x="229" y="135"/>
                    <a:pt x="205" y="141"/>
                    <a:pt x="211" y="125"/>
                  </a:cubicBezTo>
                  <a:close/>
                  <a:moveTo>
                    <a:pt x="220" y="184"/>
                  </a:moveTo>
                  <a:cubicBezTo>
                    <a:pt x="226" y="179"/>
                    <a:pt x="216" y="172"/>
                    <a:pt x="211" y="175"/>
                  </a:cubicBezTo>
                  <a:cubicBezTo>
                    <a:pt x="206" y="180"/>
                    <a:pt x="215" y="188"/>
                    <a:pt x="220" y="184"/>
                  </a:cubicBezTo>
                  <a:close/>
                  <a:moveTo>
                    <a:pt x="22" y="125"/>
                  </a:moveTo>
                  <a:cubicBezTo>
                    <a:pt x="13" y="140"/>
                    <a:pt x="55" y="141"/>
                    <a:pt x="47" y="126"/>
                  </a:cubicBezTo>
                  <a:cubicBezTo>
                    <a:pt x="39" y="124"/>
                    <a:pt x="31" y="124"/>
                    <a:pt x="22" y="125"/>
                  </a:cubicBezTo>
                  <a:close/>
                  <a:moveTo>
                    <a:pt x="195" y="197"/>
                  </a:moveTo>
                  <a:cubicBezTo>
                    <a:pt x="192" y="202"/>
                    <a:pt x="200" y="209"/>
                    <a:pt x="205" y="206"/>
                  </a:cubicBezTo>
                  <a:cubicBezTo>
                    <a:pt x="208" y="200"/>
                    <a:pt x="200" y="192"/>
                    <a:pt x="195" y="197"/>
                  </a:cubicBezTo>
                  <a:close/>
                  <a:moveTo>
                    <a:pt x="132" y="123"/>
                  </a:moveTo>
                  <a:cubicBezTo>
                    <a:pt x="122" y="90"/>
                    <a:pt x="108" y="58"/>
                    <a:pt x="104" y="24"/>
                  </a:cubicBezTo>
                  <a:cubicBezTo>
                    <a:pt x="101" y="29"/>
                    <a:pt x="98" y="35"/>
                    <a:pt x="95" y="40"/>
                  </a:cubicBezTo>
                  <a:cubicBezTo>
                    <a:pt x="103" y="63"/>
                    <a:pt x="110" y="87"/>
                    <a:pt x="118" y="110"/>
                  </a:cubicBezTo>
                  <a:cubicBezTo>
                    <a:pt x="121" y="118"/>
                    <a:pt x="120" y="128"/>
                    <a:pt x="120" y="136"/>
                  </a:cubicBezTo>
                  <a:cubicBezTo>
                    <a:pt x="96" y="160"/>
                    <a:pt x="73" y="185"/>
                    <a:pt x="49" y="207"/>
                  </a:cubicBezTo>
                  <a:cubicBezTo>
                    <a:pt x="52" y="207"/>
                    <a:pt x="57" y="206"/>
                    <a:pt x="60" y="205"/>
                  </a:cubicBezTo>
                  <a:cubicBezTo>
                    <a:pt x="81" y="187"/>
                    <a:pt x="99" y="164"/>
                    <a:pt x="120" y="144"/>
                  </a:cubicBezTo>
                  <a:cubicBezTo>
                    <a:pt x="147" y="126"/>
                    <a:pt x="180" y="122"/>
                    <a:pt x="209" y="109"/>
                  </a:cubicBezTo>
                  <a:cubicBezTo>
                    <a:pt x="210" y="106"/>
                    <a:pt x="212" y="101"/>
                    <a:pt x="214" y="99"/>
                  </a:cubicBezTo>
                  <a:cubicBezTo>
                    <a:pt x="185" y="103"/>
                    <a:pt x="159" y="115"/>
                    <a:pt x="132" y="123"/>
                  </a:cubicBezTo>
                  <a:close/>
                  <a:moveTo>
                    <a:pt x="76" y="213"/>
                  </a:moveTo>
                  <a:cubicBezTo>
                    <a:pt x="74" y="220"/>
                    <a:pt x="76" y="222"/>
                    <a:pt x="82" y="219"/>
                  </a:cubicBezTo>
                  <a:cubicBezTo>
                    <a:pt x="85" y="212"/>
                    <a:pt x="82" y="210"/>
                    <a:pt x="76" y="213"/>
                  </a:cubicBezTo>
                  <a:close/>
                  <a:moveTo>
                    <a:pt x="176" y="212"/>
                  </a:moveTo>
                  <a:cubicBezTo>
                    <a:pt x="173" y="219"/>
                    <a:pt x="176" y="221"/>
                    <a:pt x="182" y="220"/>
                  </a:cubicBezTo>
                  <a:cubicBezTo>
                    <a:pt x="185" y="213"/>
                    <a:pt x="182" y="211"/>
                    <a:pt x="176" y="212"/>
                  </a:cubicBezTo>
                  <a:close/>
                  <a:moveTo>
                    <a:pt x="152" y="221"/>
                  </a:moveTo>
                  <a:cubicBezTo>
                    <a:pt x="147" y="225"/>
                    <a:pt x="151" y="238"/>
                    <a:pt x="158" y="234"/>
                  </a:cubicBezTo>
                  <a:cubicBezTo>
                    <a:pt x="163" y="230"/>
                    <a:pt x="159" y="216"/>
                    <a:pt x="152" y="221"/>
                  </a:cubicBezTo>
                  <a:close/>
                </a:path>
              </a:pathLst>
            </a:custGeom>
            <a:solidFill>
              <a:srgbClr val="84C6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737FADC4-EF81-F3FF-3068-3C30283A0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6801" y="3819174"/>
              <a:ext cx="482733" cy="483515"/>
            </a:xfrm>
            <a:custGeom>
              <a:avLst/>
              <a:gdLst>
                <a:gd name="T0" fmla="*/ 54 w 261"/>
                <a:gd name="T1" fmla="*/ 63 h 261"/>
                <a:gd name="T2" fmla="*/ 46 w 261"/>
                <a:gd name="T3" fmla="*/ 85 h 261"/>
                <a:gd name="T4" fmla="*/ 46 w 261"/>
                <a:gd name="T5" fmla="*/ 85 h 261"/>
                <a:gd name="T6" fmla="*/ 75 w 261"/>
                <a:gd name="T7" fmla="*/ 39 h 261"/>
                <a:gd name="T8" fmla="*/ 204 w 261"/>
                <a:gd name="T9" fmla="*/ 55 h 261"/>
                <a:gd name="T10" fmla="*/ 204 w 261"/>
                <a:gd name="T11" fmla="*/ 55 h 261"/>
                <a:gd name="T12" fmla="*/ 41 w 261"/>
                <a:gd name="T13" fmla="*/ 185 h 261"/>
                <a:gd name="T14" fmla="*/ 220 w 261"/>
                <a:gd name="T15" fmla="*/ 84 h 261"/>
                <a:gd name="T16" fmla="*/ 220 w 261"/>
                <a:gd name="T17" fmla="*/ 84 h 261"/>
                <a:gd name="T18" fmla="*/ 123 w 261"/>
                <a:gd name="T19" fmla="*/ 50 h 261"/>
                <a:gd name="T20" fmla="*/ 125 w 261"/>
                <a:gd name="T21" fmla="*/ 21 h 261"/>
                <a:gd name="T22" fmla="*/ 124 w 261"/>
                <a:gd name="T23" fmla="*/ 257 h 261"/>
                <a:gd name="T24" fmla="*/ 96 w 261"/>
                <a:gd name="T25" fmla="*/ 10 h 261"/>
                <a:gd name="T26" fmla="*/ 253 w 261"/>
                <a:gd name="T27" fmla="*/ 149 h 261"/>
                <a:gd name="T28" fmla="*/ 242 w 261"/>
                <a:gd name="T29" fmla="*/ 126 h 261"/>
                <a:gd name="T30" fmla="*/ 221 w 261"/>
                <a:gd name="T31" fmla="*/ 109 h 261"/>
                <a:gd name="T32" fmla="*/ 238 w 261"/>
                <a:gd name="T33" fmla="*/ 100 h 261"/>
                <a:gd name="T34" fmla="*/ 176 w 261"/>
                <a:gd name="T35" fmla="*/ 52 h 261"/>
                <a:gd name="T36" fmla="*/ 186 w 261"/>
                <a:gd name="T37" fmla="*/ 33 h 261"/>
                <a:gd name="T38" fmla="*/ 155 w 261"/>
                <a:gd name="T39" fmla="*/ 44 h 261"/>
                <a:gd name="T40" fmla="*/ 79 w 261"/>
                <a:gd name="T41" fmla="*/ 31 h 261"/>
                <a:gd name="T42" fmla="*/ 38 w 261"/>
                <a:gd name="T43" fmla="*/ 111 h 261"/>
                <a:gd name="T44" fmla="*/ 18 w 261"/>
                <a:gd name="T45" fmla="*/ 109 h 261"/>
                <a:gd name="T46" fmla="*/ 41 w 261"/>
                <a:gd name="T47" fmla="*/ 152 h 261"/>
                <a:gd name="T48" fmla="*/ 27 w 261"/>
                <a:gd name="T49" fmla="*/ 154 h 261"/>
                <a:gd name="T50" fmla="*/ 99 w 261"/>
                <a:gd name="T51" fmla="*/ 239 h 261"/>
                <a:gd name="T52" fmla="*/ 107 w 261"/>
                <a:gd name="T53" fmla="*/ 221 h 261"/>
                <a:gd name="T54" fmla="*/ 124 w 261"/>
                <a:gd name="T55" fmla="*/ 212 h 261"/>
                <a:gd name="T56" fmla="*/ 160 w 261"/>
                <a:gd name="T57" fmla="*/ 237 h 261"/>
                <a:gd name="T58" fmla="*/ 217 w 261"/>
                <a:gd name="T59" fmla="*/ 152 h 261"/>
                <a:gd name="T60" fmla="*/ 237 w 261"/>
                <a:gd name="T61" fmla="*/ 132 h 261"/>
                <a:gd name="T62" fmla="*/ 220 w 261"/>
                <a:gd name="T63" fmla="*/ 184 h 261"/>
                <a:gd name="T64" fmla="*/ 220 w 261"/>
                <a:gd name="T65" fmla="*/ 184 h 261"/>
                <a:gd name="T66" fmla="*/ 47 w 261"/>
                <a:gd name="T67" fmla="*/ 126 h 261"/>
                <a:gd name="T68" fmla="*/ 195 w 261"/>
                <a:gd name="T69" fmla="*/ 197 h 261"/>
                <a:gd name="T70" fmla="*/ 195 w 261"/>
                <a:gd name="T71" fmla="*/ 197 h 261"/>
                <a:gd name="T72" fmla="*/ 104 w 261"/>
                <a:gd name="T73" fmla="*/ 24 h 261"/>
                <a:gd name="T74" fmla="*/ 118 w 261"/>
                <a:gd name="T75" fmla="*/ 110 h 261"/>
                <a:gd name="T76" fmla="*/ 49 w 261"/>
                <a:gd name="T77" fmla="*/ 207 h 261"/>
                <a:gd name="T78" fmla="*/ 120 w 261"/>
                <a:gd name="T79" fmla="*/ 144 h 261"/>
                <a:gd name="T80" fmla="*/ 214 w 261"/>
                <a:gd name="T81" fmla="*/ 99 h 261"/>
                <a:gd name="T82" fmla="*/ 76 w 261"/>
                <a:gd name="T83" fmla="*/ 213 h 261"/>
                <a:gd name="T84" fmla="*/ 76 w 261"/>
                <a:gd name="T85" fmla="*/ 213 h 261"/>
                <a:gd name="T86" fmla="*/ 182 w 261"/>
                <a:gd name="T87" fmla="*/ 220 h 261"/>
                <a:gd name="T88" fmla="*/ 152 w 261"/>
                <a:gd name="T89" fmla="*/ 221 h 261"/>
                <a:gd name="T90" fmla="*/ 152 w 261"/>
                <a:gd name="T91" fmla="*/ 2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61">
                  <a:moveTo>
                    <a:pt x="62" y="55"/>
                  </a:moveTo>
                  <a:cubicBezTo>
                    <a:pt x="70" y="61"/>
                    <a:pt x="60" y="71"/>
                    <a:pt x="54" y="63"/>
                  </a:cubicBezTo>
                  <a:cubicBezTo>
                    <a:pt x="45" y="57"/>
                    <a:pt x="56" y="47"/>
                    <a:pt x="62" y="55"/>
                  </a:cubicBezTo>
                  <a:close/>
                  <a:moveTo>
                    <a:pt x="46" y="85"/>
                  </a:moveTo>
                  <a:cubicBezTo>
                    <a:pt x="49" y="78"/>
                    <a:pt x="46" y="75"/>
                    <a:pt x="38" y="76"/>
                  </a:cubicBezTo>
                  <a:cubicBezTo>
                    <a:pt x="36" y="84"/>
                    <a:pt x="39" y="87"/>
                    <a:pt x="46" y="85"/>
                  </a:cubicBezTo>
                  <a:close/>
                  <a:moveTo>
                    <a:pt x="83" y="50"/>
                  </a:moveTo>
                  <a:cubicBezTo>
                    <a:pt x="89" y="46"/>
                    <a:pt x="82" y="35"/>
                    <a:pt x="75" y="39"/>
                  </a:cubicBezTo>
                  <a:cubicBezTo>
                    <a:pt x="69" y="43"/>
                    <a:pt x="77" y="54"/>
                    <a:pt x="83" y="50"/>
                  </a:cubicBezTo>
                  <a:close/>
                  <a:moveTo>
                    <a:pt x="204" y="55"/>
                  </a:moveTo>
                  <a:cubicBezTo>
                    <a:pt x="198" y="54"/>
                    <a:pt x="195" y="56"/>
                    <a:pt x="196" y="63"/>
                  </a:cubicBezTo>
                  <a:cubicBezTo>
                    <a:pt x="203" y="65"/>
                    <a:pt x="205" y="62"/>
                    <a:pt x="204" y="55"/>
                  </a:cubicBezTo>
                  <a:close/>
                  <a:moveTo>
                    <a:pt x="43" y="174"/>
                  </a:moveTo>
                  <a:cubicBezTo>
                    <a:pt x="37" y="174"/>
                    <a:pt x="33" y="185"/>
                    <a:pt x="41" y="185"/>
                  </a:cubicBezTo>
                  <a:cubicBezTo>
                    <a:pt x="47" y="186"/>
                    <a:pt x="51" y="174"/>
                    <a:pt x="43" y="174"/>
                  </a:cubicBezTo>
                  <a:close/>
                  <a:moveTo>
                    <a:pt x="220" y="84"/>
                  </a:moveTo>
                  <a:cubicBezTo>
                    <a:pt x="223" y="76"/>
                    <a:pt x="220" y="74"/>
                    <a:pt x="212" y="77"/>
                  </a:cubicBezTo>
                  <a:cubicBezTo>
                    <a:pt x="209" y="85"/>
                    <a:pt x="212" y="87"/>
                    <a:pt x="220" y="84"/>
                  </a:cubicBezTo>
                  <a:close/>
                  <a:moveTo>
                    <a:pt x="125" y="21"/>
                  </a:moveTo>
                  <a:cubicBezTo>
                    <a:pt x="124" y="31"/>
                    <a:pt x="124" y="40"/>
                    <a:pt x="123" y="50"/>
                  </a:cubicBezTo>
                  <a:cubicBezTo>
                    <a:pt x="126" y="50"/>
                    <a:pt x="130" y="49"/>
                    <a:pt x="133" y="49"/>
                  </a:cubicBezTo>
                  <a:cubicBezTo>
                    <a:pt x="135" y="39"/>
                    <a:pt x="138" y="23"/>
                    <a:pt x="125" y="21"/>
                  </a:cubicBezTo>
                  <a:close/>
                  <a:moveTo>
                    <a:pt x="253" y="149"/>
                  </a:moveTo>
                  <a:cubicBezTo>
                    <a:pt x="245" y="211"/>
                    <a:pt x="186" y="261"/>
                    <a:pt x="124" y="257"/>
                  </a:cubicBezTo>
                  <a:cubicBezTo>
                    <a:pt x="60" y="256"/>
                    <a:pt x="4" y="198"/>
                    <a:pt x="3" y="134"/>
                  </a:cubicBezTo>
                  <a:cubicBezTo>
                    <a:pt x="0" y="77"/>
                    <a:pt x="42" y="24"/>
                    <a:pt x="96" y="10"/>
                  </a:cubicBezTo>
                  <a:cubicBezTo>
                    <a:pt x="133" y="0"/>
                    <a:pt x="173" y="7"/>
                    <a:pt x="204" y="30"/>
                  </a:cubicBezTo>
                  <a:cubicBezTo>
                    <a:pt x="241" y="56"/>
                    <a:pt x="261" y="104"/>
                    <a:pt x="253" y="149"/>
                  </a:cubicBezTo>
                  <a:close/>
                  <a:moveTo>
                    <a:pt x="211" y="125"/>
                  </a:moveTo>
                  <a:cubicBezTo>
                    <a:pt x="221" y="124"/>
                    <a:pt x="232" y="125"/>
                    <a:pt x="242" y="126"/>
                  </a:cubicBezTo>
                  <a:cubicBezTo>
                    <a:pt x="242" y="120"/>
                    <a:pt x="241" y="109"/>
                    <a:pt x="240" y="103"/>
                  </a:cubicBezTo>
                  <a:cubicBezTo>
                    <a:pt x="234" y="105"/>
                    <a:pt x="228" y="107"/>
                    <a:pt x="221" y="109"/>
                  </a:cubicBezTo>
                  <a:cubicBezTo>
                    <a:pt x="221" y="107"/>
                    <a:pt x="222" y="103"/>
                    <a:pt x="222" y="101"/>
                  </a:cubicBezTo>
                  <a:cubicBezTo>
                    <a:pt x="227" y="101"/>
                    <a:pt x="233" y="100"/>
                    <a:pt x="238" y="100"/>
                  </a:cubicBezTo>
                  <a:cubicBezTo>
                    <a:pt x="229" y="73"/>
                    <a:pt x="211" y="49"/>
                    <a:pt x="187" y="34"/>
                  </a:cubicBezTo>
                  <a:cubicBezTo>
                    <a:pt x="186" y="42"/>
                    <a:pt x="182" y="48"/>
                    <a:pt x="176" y="52"/>
                  </a:cubicBezTo>
                  <a:cubicBezTo>
                    <a:pt x="176" y="49"/>
                    <a:pt x="175" y="43"/>
                    <a:pt x="175" y="40"/>
                  </a:cubicBezTo>
                  <a:cubicBezTo>
                    <a:pt x="179" y="38"/>
                    <a:pt x="182" y="35"/>
                    <a:pt x="186" y="33"/>
                  </a:cubicBezTo>
                  <a:cubicBezTo>
                    <a:pt x="177" y="29"/>
                    <a:pt x="168" y="26"/>
                    <a:pt x="160" y="22"/>
                  </a:cubicBezTo>
                  <a:cubicBezTo>
                    <a:pt x="158" y="29"/>
                    <a:pt x="157" y="37"/>
                    <a:pt x="155" y="44"/>
                  </a:cubicBezTo>
                  <a:cubicBezTo>
                    <a:pt x="150" y="36"/>
                    <a:pt x="154" y="29"/>
                    <a:pt x="157" y="22"/>
                  </a:cubicBezTo>
                  <a:cubicBezTo>
                    <a:pt x="131" y="16"/>
                    <a:pt x="103" y="18"/>
                    <a:pt x="79" y="31"/>
                  </a:cubicBezTo>
                  <a:cubicBezTo>
                    <a:pt x="49" y="44"/>
                    <a:pt x="30" y="72"/>
                    <a:pt x="19" y="102"/>
                  </a:cubicBezTo>
                  <a:cubicBezTo>
                    <a:pt x="28" y="100"/>
                    <a:pt x="39" y="98"/>
                    <a:pt x="38" y="111"/>
                  </a:cubicBezTo>
                  <a:cubicBezTo>
                    <a:pt x="36" y="109"/>
                    <a:pt x="31" y="105"/>
                    <a:pt x="28" y="104"/>
                  </a:cubicBezTo>
                  <a:cubicBezTo>
                    <a:pt x="25" y="105"/>
                    <a:pt x="21" y="107"/>
                    <a:pt x="18" y="109"/>
                  </a:cubicBezTo>
                  <a:cubicBezTo>
                    <a:pt x="17" y="125"/>
                    <a:pt x="17" y="140"/>
                    <a:pt x="18" y="155"/>
                  </a:cubicBezTo>
                  <a:cubicBezTo>
                    <a:pt x="25" y="154"/>
                    <a:pt x="33" y="153"/>
                    <a:pt x="41" y="152"/>
                  </a:cubicBezTo>
                  <a:cubicBezTo>
                    <a:pt x="38" y="155"/>
                    <a:pt x="33" y="160"/>
                    <a:pt x="30" y="162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5" y="158"/>
                    <a:pt x="23" y="161"/>
                    <a:pt x="21" y="165"/>
                  </a:cubicBezTo>
                  <a:cubicBezTo>
                    <a:pt x="35" y="199"/>
                    <a:pt x="63" y="227"/>
                    <a:pt x="99" y="239"/>
                  </a:cubicBezTo>
                  <a:cubicBezTo>
                    <a:pt x="100" y="233"/>
                    <a:pt x="100" y="227"/>
                    <a:pt x="100" y="221"/>
                  </a:cubicBezTo>
                  <a:cubicBezTo>
                    <a:pt x="102" y="221"/>
                    <a:pt x="105" y="221"/>
                    <a:pt x="107" y="221"/>
                  </a:cubicBezTo>
                  <a:cubicBezTo>
                    <a:pt x="101" y="235"/>
                    <a:pt x="112" y="244"/>
                    <a:pt x="125" y="243"/>
                  </a:cubicBezTo>
                  <a:cubicBezTo>
                    <a:pt x="124" y="233"/>
                    <a:pt x="123" y="222"/>
                    <a:pt x="124" y="212"/>
                  </a:cubicBezTo>
                  <a:cubicBezTo>
                    <a:pt x="142" y="206"/>
                    <a:pt x="131" y="228"/>
                    <a:pt x="134" y="237"/>
                  </a:cubicBezTo>
                  <a:cubicBezTo>
                    <a:pt x="140" y="246"/>
                    <a:pt x="152" y="239"/>
                    <a:pt x="160" y="237"/>
                  </a:cubicBezTo>
                  <a:cubicBezTo>
                    <a:pt x="198" y="227"/>
                    <a:pt x="226" y="196"/>
                    <a:pt x="238" y="161"/>
                  </a:cubicBezTo>
                  <a:cubicBezTo>
                    <a:pt x="230" y="160"/>
                    <a:pt x="222" y="159"/>
                    <a:pt x="217" y="152"/>
                  </a:cubicBezTo>
                  <a:cubicBezTo>
                    <a:pt x="222" y="153"/>
                    <a:pt x="233" y="156"/>
                    <a:pt x="239" y="158"/>
                  </a:cubicBezTo>
                  <a:cubicBezTo>
                    <a:pt x="240" y="149"/>
                    <a:pt x="242" y="140"/>
                    <a:pt x="237" y="132"/>
                  </a:cubicBezTo>
                  <a:cubicBezTo>
                    <a:pt x="229" y="135"/>
                    <a:pt x="205" y="141"/>
                    <a:pt x="211" y="125"/>
                  </a:cubicBezTo>
                  <a:close/>
                  <a:moveTo>
                    <a:pt x="220" y="184"/>
                  </a:moveTo>
                  <a:cubicBezTo>
                    <a:pt x="226" y="179"/>
                    <a:pt x="216" y="172"/>
                    <a:pt x="211" y="175"/>
                  </a:cubicBezTo>
                  <a:cubicBezTo>
                    <a:pt x="206" y="180"/>
                    <a:pt x="215" y="188"/>
                    <a:pt x="220" y="184"/>
                  </a:cubicBezTo>
                  <a:close/>
                  <a:moveTo>
                    <a:pt x="22" y="125"/>
                  </a:moveTo>
                  <a:cubicBezTo>
                    <a:pt x="13" y="140"/>
                    <a:pt x="55" y="141"/>
                    <a:pt x="47" y="126"/>
                  </a:cubicBezTo>
                  <a:cubicBezTo>
                    <a:pt x="39" y="124"/>
                    <a:pt x="31" y="124"/>
                    <a:pt x="22" y="125"/>
                  </a:cubicBezTo>
                  <a:close/>
                  <a:moveTo>
                    <a:pt x="195" y="197"/>
                  </a:moveTo>
                  <a:cubicBezTo>
                    <a:pt x="192" y="202"/>
                    <a:pt x="200" y="209"/>
                    <a:pt x="205" y="206"/>
                  </a:cubicBezTo>
                  <a:cubicBezTo>
                    <a:pt x="208" y="200"/>
                    <a:pt x="200" y="192"/>
                    <a:pt x="195" y="197"/>
                  </a:cubicBezTo>
                  <a:close/>
                  <a:moveTo>
                    <a:pt x="132" y="123"/>
                  </a:moveTo>
                  <a:cubicBezTo>
                    <a:pt x="122" y="90"/>
                    <a:pt x="108" y="58"/>
                    <a:pt x="104" y="24"/>
                  </a:cubicBezTo>
                  <a:cubicBezTo>
                    <a:pt x="101" y="29"/>
                    <a:pt x="98" y="35"/>
                    <a:pt x="95" y="40"/>
                  </a:cubicBezTo>
                  <a:cubicBezTo>
                    <a:pt x="103" y="63"/>
                    <a:pt x="110" y="87"/>
                    <a:pt x="118" y="110"/>
                  </a:cubicBezTo>
                  <a:cubicBezTo>
                    <a:pt x="121" y="118"/>
                    <a:pt x="120" y="128"/>
                    <a:pt x="120" y="136"/>
                  </a:cubicBezTo>
                  <a:cubicBezTo>
                    <a:pt x="96" y="160"/>
                    <a:pt x="73" y="185"/>
                    <a:pt x="49" y="207"/>
                  </a:cubicBezTo>
                  <a:cubicBezTo>
                    <a:pt x="52" y="207"/>
                    <a:pt x="57" y="206"/>
                    <a:pt x="60" y="205"/>
                  </a:cubicBezTo>
                  <a:cubicBezTo>
                    <a:pt x="81" y="187"/>
                    <a:pt x="99" y="164"/>
                    <a:pt x="120" y="144"/>
                  </a:cubicBezTo>
                  <a:cubicBezTo>
                    <a:pt x="147" y="126"/>
                    <a:pt x="180" y="122"/>
                    <a:pt x="209" y="109"/>
                  </a:cubicBezTo>
                  <a:cubicBezTo>
                    <a:pt x="210" y="106"/>
                    <a:pt x="212" y="101"/>
                    <a:pt x="214" y="99"/>
                  </a:cubicBezTo>
                  <a:cubicBezTo>
                    <a:pt x="185" y="103"/>
                    <a:pt x="159" y="115"/>
                    <a:pt x="132" y="123"/>
                  </a:cubicBezTo>
                  <a:close/>
                  <a:moveTo>
                    <a:pt x="76" y="213"/>
                  </a:moveTo>
                  <a:cubicBezTo>
                    <a:pt x="74" y="220"/>
                    <a:pt x="76" y="222"/>
                    <a:pt x="82" y="219"/>
                  </a:cubicBezTo>
                  <a:cubicBezTo>
                    <a:pt x="85" y="212"/>
                    <a:pt x="82" y="210"/>
                    <a:pt x="76" y="213"/>
                  </a:cubicBezTo>
                  <a:close/>
                  <a:moveTo>
                    <a:pt x="176" y="212"/>
                  </a:moveTo>
                  <a:cubicBezTo>
                    <a:pt x="173" y="219"/>
                    <a:pt x="176" y="221"/>
                    <a:pt x="182" y="220"/>
                  </a:cubicBezTo>
                  <a:cubicBezTo>
                    <a:pt x="185" y="213"/>
                    <a:pt x="182" y="211"/>
                    <a:pt x="176" y="212"/>
                  </a:cubicBezTo>
                  <a:close/>
                  <a:moveTo>
                    <a:pt x="152" y="221"/>
                  </a:moveTo>
                  <a:cubicBezTo>
                    <a:pt x="147" y="225"/>
                    <a:pt x="151" y="238"/>
                    <a:pt x="158" y="234"/>
                  </a:cubicBezTo>
                  <a:cubicBezTo>
                    <a:pt x="163" y="230"/>
                    <a:pt x="159" y="216"/>
                    <a:pt x="152" y="221"/>
                  </a:cubicBezTo>
                  <a:close/>
                </a:path>
              </a:pathLst>
            </a:custGeom>
            <a:solidFill>
              <a:srgbClr val="9CD2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C0494CA-4C2A-167D-DB09-968D214BDB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>
            <a:off x="4745749" y="7089"/>
            <a:ext cx="7485017" cy="37861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E9C396-2572-327B-0093-AC69E15824CD}"/>
              </a:ext>
            </a:extLst>
          </p:cNvPr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DB74BC7-7995-1308-A865-11657E3D7AC3}"/>
              </a:ext>
            </a:extLst>
          </p:cNvPr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334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849822" y="2349884"/>
            <a:ext cx="10492357" cy="3328540"/>
            <a:chOff x="1073850" y="2349884"/>
            <a:chExt cx="10492357" cy="3328540"/>
          </a:xfrm>
        </p:grpSpPr>
        <p:grpSp>
          <p:nvGrpSpPr>
            <p:cNvPr id="38" name="组合 37"/>
            <p:cNvGrpSpPr/>
            <p:nvPr>
              <p:custDataLst>
                <p:tags r:id="rId2"/>
              </p:custDataLst>
            </p:nvPr>
          </p:nvGrpSpPr>
          <p:grpSpPr>
            <a:xfrm>
              <a:off x="1073850" y="2349884"/>
              <a:ext cx="1883381" cy="3328540"/>
              <a:chOff x="638175" y="3005664"/>
              <a:chExt cx="1619250" cy="2861736"/>
            </a:xfrm>
          </p:grpSpPr>
          <p:sp>
            <p:nvSpPr>
              <p:cNvPr id="23" name="任意多边形 22"/>
              <p:cNvSpPr/>
              <p:nvPr>
                <p:custDataLst>
                  <p:tags r:id="rId15"/>
                </p:custDataLst>
              </p:nvPr>
            </p:nvSpPr>
            <p:spPr>
              <a:xfrm>
                <a:off x="663178" y="4139409"/>
                <a:ext cx="1594247" cy="1690875"/>
              </a:xfrm>
              <a:custGeom>
                <a:avLst/>
                <a:gdLst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50044 w 1519238"/>
                  <a:gd name="connsiteY10" fmla="*/ 239948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568661 w 1519238"/>
                  <a:gd name="connsiteY10" fmla="*/ 1118107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117365 w 1519238"/>
                  <a:gd name="connsiteY9" fmla="*/ 795154 h 1707781"/>
                  <a:gd name="connsiteX10" fmla="*/ 568661 w 1519238"/>
                  <a:gd name="connsiteY10" fmla="*/ 1118107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117365 w 1519238"/>
                  <a:gd name="connsiteY9" fmla="*/ 895515 h 1707781"/>
                  <a:gd name="connsiteX10" fmla="*/ 568661 w 1519238"/>
                  <a:gd name="connsiteY10" fmla="*/ 1118107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117365 w 1519238"/>
                  <a:gd name="connsiteY9" fmla="*/ 895515 h 1707781"/>
                  <a:gd name="connsiteX10" fmla="*/ 568661 w 1519238"/>
                  <a:gd name="connsiteY10" fmla="*/ 1118107 h 1707781"/>
                  <a:gd name="connsiteX11" fmla="*/ 1078712 w 1519238"/>
                  <a:gd name="connsiteY11" fmla="*/ 1210570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485146 w 1519238"/>
                  <a:gd name="connsiteY0" fmla="*/ 1008470 h 1704277"/>
                  <a:gd name="connsiteX1" fmla="*/ 1519238 w 1519238"/>
                  <a:gd name="connsiteY1" fmla="*/ 13402 h 1704277"/>
                  <a:gd name="connsiteX2" fmla="*/ 1519238 w 1519238"/>
                  <a:gd name="connsiteY2" fmla="*/ 1490908 h 1704277"/>
                  <a:gd name="connsiteX3" fmla="*/ 1518825 w 1519238"/>
                  <a:gd name="connsiteY3" fmla="*/ 1495126 h 1704277"/>
                  <a:gd name="connsiteX4" fmla="*/ 1269203 w 1519238"/>
                  <a:gd name="connsiteY4" fmla="*/ 1704277 h 1704277"/>
                  <a:gd name="connsiteX5" fmla="*/ 250037 w 1519238"/>
                  <a:gd name="connsiteY5" fmla="*/ 1704277 h 1704277"/>
                  <a:gd name="connsiteX6" fmla="*/ 415 w 1519238"/>
                  <a:gd name="connsiteY6" fmla="*/ 1495126 h 1704277"/>
                  <a:gd name="connsiteX7" fmla="*/ 0 w 1519238"/>
                  <a:gd name="connsiteY7" fmla="*/ 1490898 h 1704277"/>
                  <a:gd name="connsiteX8" fmla="*/ 0 w 1519238"/>
                  <a:gd name="connsiteY8" fmla="*/ 419982 h 1704277"/>
                  <a:gd name="connsiteX9" fmla="*/ 117365 w 1519238"/>
                  <a:gd name="connsiteY9" fmla="*/ 892011 h 1704277"/>
                  <a:gd name="connsiteX10" fmla="*/ 568661 w 1519238"/>
                  <a:gd name="connsiteY10" fmla="*/ 1114603 h 1704277"/>
                  <a:gd name="connsiteX11" fmla="*/ 1078712 w 1519238"/>
                  <a:gd name="connsiteY11" fmla="*/ 1207066 h 1704277"/>
                  <a:gd name="connsiteX12" fmla="*/ 1507253 w 1519238"/>
                  <a:gd name="connsiteY12" fmla="*/ 0 h 1704277"/>
                  <a:gd name="connsiteX13" fmla="*/ 1485146 w 1519238"/>
                  <a:gd name="connsiteY13" fmla="*/ 1008470 h 1704277"/>
                  <a:gd name="connsiteX0" fmla="*/ 1485146 w 1519238"/>
                  <a:gd name="connsiteY0" fmla="*/ 995068 h 1690875"/>
                  <a:gd name="connsiteX1" fmla="*/ 1519238 w 1519238"/>
                  <a:gd name="connsiteY1" fmla="*/ 0 h 1690875"/>
                  <a:gd name="connsiteX2" fmla="*/ 1519238 w 1519238"/>
                  <a:gd name="connsiteY2" fmla="*/ 1477506 h 1690875"/>
                  <a:gd name="connsiteX3" fmla="*/ 1518825 w 1519238"/>
                  <a:gd name="connsiteY3" fmla="*/ 1481724 h 1690875"/>
                  <a:gd name="connsiteX4" fmla="*/ 1269203 w 1519238"/>
                  <a:gd name="connsiteY4" fmla="*/ 1690875 h 1690875"/>
                  <a:gd name="connsiteX5" fmla="*/ 250037 w 1519238"/>
                  <a:gd name="connsiteY5" fmla="*/ 1690875 h 1690875"/>
                  <a:gd name="connsiteX6" fmla="*/ 415 w 1519238"/>
                  <a:gd name="connsiteY6" fmla="*/ 1481724 h 1690875"/>
                  <a:gd name="connsiteX7" fmla="*/ 0 w 1519238"/>
                  <a:gd name="connsiteY7" fmla="*/ 1477496 h 1690875"/>
                  <a:gd name="connsiteX8" fmla="*/ 0 w 1519238"/>
                  <a:gd name="connsiteY8" fmla="*/ 406580 h 1690875"/>
                  <a:gd name="connsiteX9" fmla="*/ 117365 w 1519238"/>
                  <a:gd name="connsiteY9" fmla="*/ 878609 h 1690875"/>
                  <a:gd name="connsiteX10" fmla="*/ 568661 w 1519238"/>
                  <a:gd name="connsiteY10" fmla="*/ 1101201 h 1690875"/>
                  <a:gd name="connsiteX11" fmla="*/ 1078712 w 1519238"/>
                  <a:gd name="connsiteY11" fmla="*/ 1193664 h 1690875"/>
                  <a:gd name="connsiteX12" fmla="*/ 1418187 w 1519238"/>
                  <a:gd name="connsiteY12" fmla="*/ 1006936 h 1690875"/>
                  <a:gd name="connsiteX13" fmla="*/ 1485146 w 1519238"/>
                  <a:gd name="connsiteY13" fmla="*/ 995068 h 1690875"/>
                  <a:gd name="connsiteX0" fmla="*/ 1485146 w 1519238"/>
                  <a:gd name="connsiteY0" fmla="*/ 995068 h 1690875"/>
                  <a:gd name="connsiteX1" fmla="*/ 1519238 w 1519238"/>
                  <a:gd name="connsiteY1" fmla="*/ 0 h 1690875"/>
                  <a:gd name="connsiteX2" fmla="*/ 1519238 w 1519238"/>
                  <a:gd name="connsiteY2" fmla="*/ 1477506 h 1690875"/>
                  <a:gd name="connsiteX3" fmla="*/ 1518825 w 1519238"/>
                  <a:gd name="connsiteY3" fmla="*/ 1481724 h 1690875"/>
                  <a:gd name="connsiteX4" fmla="*/ 1269203 w 1519238"/>
                  <a:gd name="connsiteY4" fmla="*/ 1690875 h 1690875"/>
                  <a:gd name="connsiteX5" fmla="*/ 250037 w 1519238"/>
                  <a:gd name="connsiteY5" fmla="*/ 1690875 h 1690875"/>
                  <a:gd name="connsiteX6" fmla="*/ 415 w 1519238"/>
                  <a:gd name="connsiteY6" fmla="*/ 1481724 h 1690875"/>
                  <a:gd name="connsiteX7" fmla="*/ 0 w 1519238"/>
                  <a:gd name="connsiteY7" fmla="*/ 1477496 h 1690875"/>
                  <a:gd name="connsiteX8" fmla="*/ 0 w 1519238"/>
                  <a:gd name="connsiteY8" fmla="*/ 1067291 h 1690875"/>
                  <a:gd name="connsiteX9" fmla="*/ 117365 w 1519238"/>
                  <a:gd name="connsiteY9" fmla="*/ 878609 h 1690875"/>
                  <a:gd name="connsiteX10" fmla="*/ 568661 w 1519238"/>
                  <a:gd name="connsiteY10" fmla="*/ 1101201 h 1690875"/>
                  <a:gd name="connsiteX11" fmla="*/ 1078712 w 1519238"/>
                  <a:gd name="connsiteY11" fmla="*/ 1193664 h 1690875"/>
                  <a:gd name="connsiteX12" fmla="*/ 1418187 w 1519238"/>
                  <a:gd name="connsiteY12" fmla="*/ 1006936 h 1690875"/>
                  <a:gd name="connsiteX13" fmla="*/ 1485146 w 1519238"/>
                  <a:gd name="connsiteY13" fmla="*/ 995068 h 16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19238" h="1690875">
                    <a:moveTo>
                      <a:pt x="1485146" y="995068"/>
                    </a:moveTo>
                    <a:lnTo>
                      <a:pt x="1519238" y="0"/>
                    </a:lnTo>
                    <a:lnTo>
                      <a:pt x="1519238" y="1477506"/>
                    </a:lnTo>
                    <a:cubicBezTo>
                      <a:pt x="1519100" y="1478912"/>
                      <a:pt x="1518963" y="1480318"/>
                      <a:pt x="1518825" y="1481724"/>
                    </a:cubicBezTo>
                    <a:cubicBezTo>
                      <a:pt x="1495066" y="1601087"/>
                      <a:pt x="1392334" y="1690875"/>
                      <a:pt x="1269203" y="1690875"/>
                    </a:cubicBezTo>
                    <a:lnTo>
                      <a:pt x="250037" y="1690875"/>
                    </a:lnTo>
                    <a:cubicBezTo>
                      <a:pt x="126906" y="1690875"/>
                      <a:pt x="24174" y="1601087"/>
                      <a:pt x="415" y="1481724"/>
                    </a:cubicBezTo>
                    <a:cubicBezTo>
                      <a:pt x="277" y="1480315"/>
                      <a:pt x="138" y="1478905"/>
                      <a:pt x="0" y="1477496"/>
                    </a:cubicBezTo>
                    <a:lnTo>
                      <a:pt x="0" y="1067291"/>
                    </a:lnTo>
                    <a:lnTo>
                      <a:pt x="117365" y="878609"/>
                    </a:lnTo>
                    <a:cubicBezTo>
                      <a:pt x="211936" y="815795"/>
                      <a:pt x="484722" y="1119061"/>
                      <a:pt x="568661" y="1101201"/>
                    </a:cubicBezTo>
                    <a:cubicBezTo>
                      <a:pt x="792498" y="1053576"/>
                      <a:pt x="729462" y="1387339"/>
                      <a:pt x="1078712" y="1193664"/>
                    </a:cubicBezTo>
                    <a:cubicBezTo>
                      <a:pt x="1326362" y="1041463"/>
                      <a:pt x="988971" y="1167391"/>
                      <a:pt x="1418187" y="1006936"/>
                    </a:cubicBezTo>
                    <a:lnTo>
                      <a:pt x="1485146" y="995068"/>
                    </a:lnTo>
                    <a:close/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576000" bIns="72000" rtlCol="0" anchor="ctr">
                <a:normAutofit fontScale="97500"/>
              </a:bodyPr>
              <a:lstStyle/>
              <a:p>
                <a:pPr algn="ctr">
                  <a:lnSpc>
                    <a:spcPct val="120000"/>
                  </a:lnSpc>
                </a:pPr>
                <a:endParaRPr lang="en-US" altLang="zh-CN" dirty="0">
                  <a:solidFill>
                    <a:srgbClr val="FFCA08">
                      <a:lumMod val="75000"/>
                    </a:srgbClr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990600" y="3005664"/>
                <a:ext cx="914400" cy="542925"/>
              </a:xfrm>
              <a:prstGeom prst="round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0" rtlCol="0" anchor="t">
                <a:normAutofit/>
              </a:bodyPr>
              <a:lstStyle/>
              <a:p>
                <a:pPr algn="ctr"/>
                <a:r>
                  <a:rPr lang="en-US" altLang="zh-CN" dirty="0">
                    <a:sym typeface="Arial" panose="020B0604020202020204" pitchFamily="34" charset="0"/>
                  </a:rPr>
                  <a:t>20%</a:t>
                </a:r>
                <a:endParaRPr lang="zh-CN" altLang="en-US" dirty="0">
                  <a:solidFill>
                    <a:sysClr val="window" lastClr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4" name="任意多边形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638175" y="3333750"/>
                <a:ext cx="1619250" cy="2533650"/>
              </a:xfrm>
              <a:custGeom>
                <a:avLst/>
                <a:gdLst>
                  <a:gd name="connsiteX0" fmla="*/ 352996 w 1619250"/>
                  <a:gd name="connsiteY0" fmla="*/ 108000 h 2533650"/>
                  <a:gd name="connsiteX1" fmla="*/ 340775 w 1619250"/>
                  <a:gd name="connsiteY1" fmla="*/ 126634 h 2533650"/>
                  <a:gd name="connsiteX2" fmla="*/ 330763 w 1619250"/>
                  <a:gd name="connsiteY2" fmla="*/ 177614 h 2533650"/>
                  <a:gd name="connsiteX3" fmla="*/ 330763 w 1619250"/>
                  <a:gd name="connsiteY3" fmla="*/ 425683 h 2533650"/>
                  <a:gd name="connsiteX4" fmla="*/ 300043 w 1619250"/>
                  <a:gd name="connsiteY4" fmla="*/ 425683 h 2533650"/>
                  <a:gd name="connsiteX5" fmla="*/ 45244 w 1619250"/>
                  <a:gd name="connsiteY5" fmla="*/ 687626 h 2533650"/>
                  <a:gd name="connsiteX6" fmla="*/ 45244 w 1619250"/>
                  <a:gd name="connsiteY6" fmla="*/ 2234590 h 2533650"/>
                  <a:gd name="connsiteX7" fmla="*/ 300043 w 1619250"/>
                  <a:gd name="connsiteY7" fmla="*/ 2496532 h 2533650"/>
                  <a:gd name="connsiteX8" fmla="*/ 1319209 w 1619250"/>
                  <a:gd name="connsiteY8" fmla="*/ 2496532 h 2533650"/>
                  <a:gd name="connsiteX9" fmla="*/ 1574007 w 1619250"/>
                  <a:gd name="connsiteY9" fmla="*/ 2234590 h 2533650"/>
                  <a:gd name="connsiteX10" fmla="*/ 1574007 w 1619250"/>
                  <a:gd name="connsiteY10" fmla="*/ 687626 h 2533650"/>
                  <a:gd name="connsiteX11" fmla="*/ 1319209 w 1619250"/>
                  <a:gd name="connsiteY11" fmla="*/ 425683 h 2533650"/>
                  <a:gd name="connsiteX12" fmla="*/ 1288488 w 1619250"/>
                  <a:gd name="connsiteY12" fmla="*/ 425683 h 2533650"/>
                  <a:gd name="connsiteX13" fmla="*/ 1288488 w 1619250"/>
                  <a:gd name="connsiteY13" fmla="*/ 177614 h 2533650"/>
                  <a:gd name="connsiteX14" fmla="*/ 1278476 w 1619250"/>
                  <a:gd name="connsiteY14" fmla="*/ 126634 h 2533650"/>
                  <a:gd name="connsiteX15" fmla="*/ 1266255 w 1619250"/>
                  <a:gd name="connsiteY15" fmla="*/ 108000 h 2533650"/>
                  <a:gd name="connsiteX16" fmla="*/ 271885 w 1619250"/>
                  <a:gd name="connsiteY16" fmla="*/ 0 h 2533650"/>
                  <a:gd name="connsiteX17" fmla="*/ 1347366 w 1619250"/>
                  <a:gd name="connsiteY17" fmla="*/ 0 h 2533650"/>
                  <a:gd name="connsiteX18" fmla="*/ 1401366 w 1619250"/>
                  <a:gd name="connsiteY18" fmla="*/ 54000 h 2533650"/>
                  <a:gd name="connsiteX19" fmla="*/ 1347366 w 1619250"/>
                  <a:gd name="connsiteY19" fmla="*/ 108000 h 2533650"/>
                  <a:gd name="connsiteX20" fmla="*/ 1309469 w 1619250"/>
                  <a:gd name="connsiteY20" fmla="*/ 108000 h 2533650"/>
                  <a:gd name="connsiteX21" fmla="*/ 1316831 w 1619250"/>
                  <a:gd name="connsiteY21" fmla="*/ 144464 h 2533650"/>
                  <a:gd name="connsiteX22" fmla="*/ 1316831 w 1619250"/>
                  <a:gd name="connsiteY22" fmla="*/ 400050 h 2533650"/>
                  <a:gd name="connsiteX23" fmla="*/ 1349370 w 1619250"/>
                  <a:gd name="connsiteY23" fmla="*/ 400050 h 2533650"/>
                  <a:gd name="connsiteX24" fmla="*/ 1619250 w 1619250"/>
                  <a:gd name="connsiteY24" fmla="*/ 669930 h 2533650"/>
                  <a:gd name="connsiteX25" fmla="*/ 1619250 w 1619250"/>
                  <a:gd name="connsiteY25" fmla="*/ 2263770 h 2533650"/>
                  <a:gd name="connsiteX26" fmla="*/ 1349370 w 1619250"/>
                  <a:gd name="connsiteY26" fmla="*/ 2533650 h 2533650"/>
                  <a:gd name="connsiteX27" fmla="*/ 269880 w 1619250"/>
                  <a:gd name="connsiteY27" fmla="*/ 2533650 h 2533650"/>
                  <a:gd name="connsiteX28" fmla="*/ 0 w 1619250"/>
                  <a:gd name="connsiteY28" fmla="*/ 2263770 h 2533650"/>
                  <a:gd name="connsiteX29" fmla="*/ 0 w 1619250"/>
                  <a:gd name="connsiteY29" fmla="*/ 669930 h 2533650"/>
                  <a:gd name="connsiteX30" fmla="*/ 269880 w 1619250"/>
                  <a:gd name="connsiteY30" fmla="*/ 400050 h 2533650"/>
                  <a:gd name="connsiteX31" fmla="*/ 302419 w 1619250"/>
                  <a:gd name="connsiteY31" fmla="*/ 400050 h 2533650"/>
                  <a:gd name="connsiteX32" fmla="*/ 302419 w 1619250"/>
                  <a:gd name="connsiteY32" fmla="*/ 144464 h 2533650"/>
                  <a:gd name="connsiteX33" fmla="*/ 309781 w 1619250"/>
                  <a:gd name="connsiteY33" fmla="*/ 108000 h 2533650"/>
                  <a:gd name="connsiteX34" fmla="*/ 271885 w 1619250"/>
                  <a:gd name="connsiteY34" fmla="*/ 108000 h 2533650"/>
                  <a:gd name="connsiteX35" fmla="*/ 217885 w 1619250"/>
                  <a:gd name="connsiteY35" fmla="*/ 54000 h 2533650"/>
                  <a:gd name="connsiteX36" fmla="*/ 271885 w 1619250"/>
                  <a:gd name="connsiteY36" fmla="*/ 0 h 25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19250" h="2533650">
                    <a:moveTo>
                      <a:pt x="352996" y="108000"/>
                    </a:moveTo>
                    <a:lnTo>
                      <a:pt x="340775" y="126634"/>
                    </a:lnTo>
                    <a:cubicBezTo>
                      <a:pt x="334328" y="142304"/>
                      <a:pt x="330763" y="159531"/>
                      <a:pt x="330763" y="177614"/>
                    </a:cubicBezTo>
                    <a:lnTo>
                      <a:pt x="330763" y="425683"/>
                    </a:lnTo>
                    <a:lnTo>
                      <a:pt x="300043" y="425683"/>
                    </a:lnTo>
                    <a:cubicBezTo>
                      <a:pt x="159321" y="425683"/>
                      <a:pt x="45244" y="542959"/>
                      <a:pt x="45244" y="687626"/>
                    </a:cubicBezTo>
                    <a:lnTo>
                      <a:pt x="45244" y="2234590"/>
                    </a:lnTo>
                    <a:cubicBezTo>
                      <a:pt x="45244" y="2379257"/>
                      <a:pt x="159321" y="2496532"/>
                      <a:pt x="300043" y="2496532"/>
                    </a:cubicBezTo>
                    <a:lnTo>
                      <a:pt x="1319209" y="2496532"/>
                    </a:lnTo>
                    <a:cubicBezTo>
                      <a:pt x="1459930" y="2496532"/>
                      <a:pt x="1574007" y="2379257"/>
                      <a:pt x="1574007" y="2234590"/>
                    </a:cubicBezTo>
                    <a:lnTo>
                      <a:pt x="1574007" y="687626"/>
                    </a:lnTo>
                    <a:cubicBezTo>
                      <a:pt x="1574007" y="542959"/>
                      <a:pt x="1459930" y="425683"/>
                      <a:pt x="1319209" y="425683"/>
                    </a:cubicBezTo>
                    <a:lnTo>
                      <a:pt x="1288488" y="425683"/>
                    </a:lnTo>
                    <a:lnTo>
                      <a:pt x="1288488" y="177614"/>
                    </a:lnTo>
                    <a:cubicBezTo>
                      <a:pt x="1288488" y="159531"/>
                      <a:pt x="1284923" y="142304"/>
                      <a:pt x="1278476" y="126634"/>
                    </a:cubicBezTo>
                    <a:lnTo>
                      <a:pt x="1266255" y="108000"/>
                    </a:lnTo>
                    <a:close/>
                    <a:moveTo>
                      <a:pt x="271885" y="0"/>
                    </a:moveTo>
                    <a:lnTo>
                      <a:pt x="1347366" y="0"/>
                    </a:lnTo>
                    <a:cubicBezTo>
                      <a:pt x="1377189" y="0"/>
                      <a:pt x="1401366" y="24177"/>
                      <a:pt x="1401366" y="54000"/>
                    </a:cubicBezTo>
                    <a:cubicBezTo>
                      <a:pt x="1401366" y="83823"/>
                      <a:pt x="1377189" y="108000"/>
                      <a:pt x="1347366" y="108000"/>
                    </a:cubicBezTo>
                    <a:lnTo>
                      <a:pt x="1309469" y="108000"/>
                    </a:lnTo>
                    <a:lnTo>
                      <a:pt x="1316831" y="144464"/>
                    </a:lnTo>
                    <a:lnTo>
                      <a:pt x="1316831" y="400050"/>
                    </a:lnTo>
                    <a:lnTo>
                      <a:pt x="1349370" y="400050"/>
                    </a:lnTo>
                    <a:cubicBezTo>
                      <a:pt x="1498421" y="400050"/>
                      <a:pt x="1619250" y="520879"/>
                      <a:pt x="1619250" y="669930"/>
                    </a:cubicBezTo>
                    <a:lnTo>
                      <a:pt x="1619250" y="2263770"/>
                    </a:lnTo>
                    <a:cubicBezTo>
                      <a:pt x="1619250" y="2412821"/>
                      <a:pt x="1498421" y="2533650"/>
                      <a:pt x="1349370" y="2533650"/>
                    </a:cubicBezTo>
                    <a:lnTo>
                      <a:pt x="269880" y="2533650"/>
                    </a:lnTo>
                    <a:cubicBezTo>
                      <a:pt x="120829" y="2533650"/>
                      <a:pt x="0" y="2412821"/>
                      <a:pt x="0" y="2263770"/>
                    </a:cubicBezTo>
                    <a:lnTo>
                      <a:pt x="0" y="669930"/>
                    </a:lnTo>
                    <a:cubicBezTo>
                      <a:pt x="0" y="520879"/>
                      <a:pt x="120829" y="400050"/>
                      <a:pt x="269880" y="400050"/>
                    </a:cubicBezTo>
                    <a:lnTo>
                      <a:pt x="302419" y="400050"/>
                    </a:lnTo>
                    <a:lnTo>
                      <a:pt x="302419" y="144464"/>
                    </a:lnTo>
                    <a:lnTo>
                      <a:pt x="309781" y="108000"/>
                    </a:lnTo>
                    <a:lnTo>
                      <a:pt x="271885" y="108000"/>
                    </a:lnTo>
                    <a:cubicBezTo>
                      <a:pt x="242062" y="108000"/>
                      <a:pt x="217885" y="83823"/>
                      <a:pt x="217885" y="54000"/>
                    </a:cubicBezTo>
                    <a:cubicBezTo>
                      <a:pt x="217885" y="24177"/>
                      <a:pt x="242062" y="0"/>
                      <a:pt x="271885" y="0"/>
                    </a:cubicBezTo>
                    <a:close/>
                  </a:path>
                </a:pathLst>
              </a:custGeom>
              <a:solidFill>
                <a:srgbClr val="247A68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396000" bIns="72000" rtlCol="0" anchor="t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CA08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>
              <p:custDataLst>
                <p:tags r:id="rId3"/>
              </p:custDataLst>
            </p:nvPr>
          </p:nvGrpSpPr>
          <p:grpSpPr>
            <a:xfrm>
              <a:off x="3943509" y="2349884"/>
              <a:ext cx="1883381" cy="3328540"/>
              <a:chOff x="638175" y="3005664"/>
              <a:chExt cx="1619250" cy="2861736"/>
            </a:xfrm>
          </p:grpSpPr>
          <p:sp>
            <p:nvSpPr>
              <p:cNvPr id="19" name="任意多边形 18"/>
              <p:cNvSpPr/>
              <p:nvPr>
                <p:custDataLst>
                  <p:tags r:id="rId12"/>
                </p:custDataLst>
              </p:nvPr>
            </p:nvSpPr>
            <p:spPr>
              <a:xfrm>
                <a:off x="663177" y="4748877"/>
                <a:ext cx="1577608" cy="1081408"/>
              </a:xfrm>
              <a:custGeom>
                <a:avLst/>
                <a:gdLst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50044 w 1519238"/>
                  <a:gd name="connsiteY10" fmla="*/ 239948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568661 w 1519238"/>
                  <a:gd name="connsiteY10" fmla="*/ 967566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137647 w 1519238"/>
                  <a:gd name="connsiteY8" fmla="*/ 1025652 h 1707781"/>
                  <a:gd name="connsiteX9" fmla="*/ 76880 w 1519238"/>
                  <a:gd name="connsiteY9" fmla="*/ 368619 h 1707781"/>
                  <a:gd name="connsiteX10" fmla="*/ 568661 w 1519238"/>
                  <a:gd name="connsiteY10" fmla="*/ 967566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137647 w 1519238"/>
                  <a:gd name="connsiteY8" fmla="*/ 1025652 h 1707781"/>
                  <a:gd name="connsiteX9" fmla="*/ 287400 w 1519238"/>
                  <a:gd name="connsiteY9" fmla="*/ 920605 h 1707781"/>
                  <a:gd name="connsiteX10" fmla="*/ 568661 w 1519238"/>
                  <a:gd name="connsiteY10" fmla="*/ 967566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137647 w 1519238"/>
                  <a:gd name="connsiteY8" fmla="*/ 1025652 h 1707781"/>
                  <a:gd name="connsiteX9" fmla="*/ 287400 w 1519238"/>
                  <a:gd name="connsiteY9" fmla="*/ 920605 h 1707781"/>
                  <a:gd name="connsiteX10" fmla="*/ 568661 w 1519238"/>
                  <a:gd name="connsiteY10" fmla="*/ 967566 h 1707781"/>
                  <a:gd name="connsiteX11" fmla="*/ 1046325 w 1519238"/>
                  <a:gd name="connsiteY11" fmla="*/ 692037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477050 w 1519238"/>
                  <a:gd name="connsiteY0" fmla="*/ 548482 h 1704277"/>
                  <a:gd name="connsiteX1" fmla="*/ 1519238 w 1519238"/>
                  <a:gd name="connsiteY1" fmla="*/ 13402 h 1704277"/>
                  <a:gd name="connsiteX2" fmla="*/ 1519238 w 1519238"/>
                  <a:gd name="connsiteY2" fmla="*/ 1490908 h 1704277"/>
                  <a:gd name="connsiteX3" fmla="*/ 1518825 w 1519238"/>
                  <a:gd name="connsiteY3" fmla="*/ 1495126 h 1704277"/>
                  <a:gd name="connsiteX4" fmla="*/ 1269203 w 1519238"/>
                  <a:gd name="connsiteY4" fmla="*/ 1704277 h 1704277"/>
                  <a:gd name="connsiteX5" fmla="*/ 250037 w 1519238"/>
                  <a:gd name="connsiteY5" fmla="*/ 1704277 h 1704277"/>
                  <a:gd name="connsiteX6" fmla="*/ 415 w 1519238"/>
                  <a:gd name="connsiteY6" fmla="*/ 1495126 h 1704277"/>
                  <a:gd name="connsiteX7" fmla="*/ 0 w 1519238"/>
                  <a:gd name="connsiteY7" fmla="*/ 1490898 h 1704277"/>
                  <a:gd name="connsiteX8" fmla="*/ 137647 w 1519238"/>
                  <a:gd name="connsiteY8" fmla="*/ 1022148 h 1704277"/>
                  <a:gd name="connsiteX9" fmla="*/ 287400 w 1519238"/>
                  <a:gd name="connsiteY9" fmla="*/ 917101 h 1704277"/>
                  <a:gd name="connsiteX10" fmla="*/ 568661 w 1519238"/>
                  <a:gd name="connsiteY10" fmla="*/ 964062 h 1704277"/>
                  <a:gd name="connsiteX11" fmla="*/ 1046325 w 1519238"/>
                  <a:gd name="connsiteY11" fmla="*/ 688533 h 1704277"/>
                  <a:gd name="connsiteX12" fmla="*/ 1507253 w 1519238"/>
                  <a:gd name="connsiteY12" fmla="*/ 0 h 1704277"/>
                  <a:gd name="connsiteX13" fmla="*/ 1477050 w 1519238"/>
                  <a:gd name="connsiteY13" fmla="*/ 548482 h 1704277"/>
                  <a:gd name="connsiteX0" fmla="*/ 1477050 w 1519238"/>
                  <a:gd name="connsiteY0" fmla="*/ 535080 h 1690875"/>
                  <a:gd name="connsiteX1" fmla="*/ 1519238 w 1519238"/>
                  <a:gd name="connsiteY1" fmla="*/ 0 h 1690875"/>
                  <a:gd name="connsiteX2" fmla="*/ 1519238 w 1519238"/>
                  <a:gd name="connsiteY2" fmla="*/ 1477506 h 1690875"/>
                  <a:gd name="connsiteX3" fmla="*/ 1518825 w 1519238"/>
                  <a:gd name="connsiteY3" fmla="*/ 1481724 h 1690875"/>
                  <a:gd name="connsiteX4" fmla="*/ 1269203 w 1519238"/>
                  <a:gd name="connsiteY4" fmla="*/ 1690875 h 1690875"/>
                  <a:gd name="connsiteX5" fmla="*/ 250037 w 1519238"/>
                  <a:gd name="connsiteY5" fmla="*/ 1690875 h 1690875"/>
                  <a:gd name="connsiteX6" fmla="*/ 415 w 1519238"/>
                  <a:gd name="connsiteY6" fmla="*/ 1481724 h 1690875"/>
                  <a:gd name="connsiteX7" fmla="*/ 0 w 1519238"/>
                  <a:gd name="connsiteY7" fmla="*/ 1477496 h 1690875"/>
                  <a:gd name="connsiteX8" fmla="*/ 137647 w 1519238"/>
                  <a:gd name="connsiteY8" fmla="*/ 1008746 h 1690875"/>
                  <a:gd name="connsiteX9" fmla="*/ 287400 w 1519238"/>
                  <a:gd name="connsiteY9" fmla="*/ 903699 h 1690875"/>
                  <a:gd name="connsiteX10" fmla="*/ 568661 w 1519238"/>
                  <a:gd name="connsiteY10" fmla="*/ 950660 h 1690875"/>
                  <a:gd name="connsiteX11" fmla="*/ 1046325 w 1519238"/>
                  <a:gd name="connsiteY11" fmla="*/ 675131 h 1690875"/>
                  <a:gd name="connsiteX12" fmla="*/ 1345314 w 1519238"/>
                  <a:gd name="connsiteY12" fmla="*/ 580401 h 1690875"/>
                  <a:gd name="connsiteX13" fmla="*/ 1477050 w 1519238"/>
                  <a:gd name="connsiteY13" fmla="*/ 535080 h 1690875"/>
                  <a:gd name="connsiteX0" fmla="*/ 1477050 w 1519238"/>
                  <a:gd name="connsiteY0" fmla="*/ 535080 h 1690875"/>
                  <a:gd name="connsiteX1" fmla="*/ 1519238 w 1519238"/>
                  <a:gd name="connsiteY1" fmla="*/ 0 h 1690875"/>
                  <a:gd name="connsiteX2" fmla="*/ 1519238 w 1519238"/>
                  <a:gd name="connsiteY2" fmla="*/ 1477506 h 1690875"/>
                  <a:gd name="connsiteX3" fmla="*/ 1518825 w 1519238"/>
                  <a:gd name="connsiteY3" fmla="*/ 1481724 h 1690875"/>
                  <a:gd name="connsiteX4" fmla="*/ 1269203 w 1519238"/>
                  <a:gd name="connsiteY4" fmla="*/ 1690875 h 1690875"/>
                  <a:gd name="connsiteX5" fmla="*/ 250037 w 1519238"/>
                  <a:gd name="connsiteY5" fmla="*/ 1690875 h 1690875"/>
                  <a:gd name="connsiteX6" fmla="*/ 415 w 1519238"/>
                  <a:gd name="connsiteY6" fmla="*/ 1481724 h 1690875"/>
                  <a:gd name="connsiteX7" fmla="*/ 0 w 1519238"/>
                  <a:gd name="connsiteY7" fmla="*/ 1477496 h 1690875"/>
                  <a:gd name="connsiteX8" fmla="*/ 137647 w 1519238"/>
                  <a:gd name="connsiteY8" fmla="*/ 1008746 h 1690875"/>
                  <a:gd name="connsiteX9" fmla="*/ 287400 w 1519238"/>
                  <a:gd name="connsiteY9" fmla="*/ 903699 h 1690875"/>
                  <a:gd name="connsiteX10" fmla="*/ 568661 w 1519238"/>
                  <a:gd name="connsiteY10" fmla="*/ 950660 h 1690875"/>
                  <a:gd name="connsiteX11" fmla="*/ 1046325 w 1519238"/>
                  <a:gd name="connsiteY11" fmla="*/ 675131 h 1690875"/>
                  <a:gd name="connsiteX12" fmla="*/ 1272442 w 1519238"/>
                  <a:gd name="connsiteY12" fmla="*/ 689126 h 1690875"/>
                  <a:gd name="connsiteX13" fmla="*/ 1477050 w 1519238"/>
                  <a:gd name="connsiteY13" fmla="*/ 535080 h 1690875"/>
                  <a:gd name="connsiteX0" fmla="*/ 1460856 w 1519238"/>
                  <a:gd name="connsiteY0" fmla="*/ 693985 h 1690875"/>
                  <a:gd name="connsiteX1" fmla="*/ 1519238 w 1519238"/>
                  <a:gd name="connsiteY1" fmla="*/ 0 h 1690875"/>
                  <a:gd name="connsiteX2" fmla="*/ 1519238 w 1519238"/>
                  <a:gd name="connsiteY2" fmla="*/ 1477506 h 1690875"/>
                  <a:gd name="connsiteX3" fmla="*/ 1518825 w 1519238"/>
                  <a:gd name="connsiteY3" fmla="*/ 1481724 h 1690875"/>
                  <a:gd name="connsiteX4" fmla="*/ 1269203 w 1519238"/>
                  <a:gd name="connsiteY4" fmla="*/ 1690875 h 1690875"/>
                  <a:gd name="connsiteX5" fmla="*/ 250037 w 1519238"/>
                  <a:gd name="connsiteY5" fmla="*/ 1690875 h 1690875"/>
                  <a:gd name="connsiteX6" fmla="*/ 415 w 1519238"/>
                  <a:gd name="connsiteY6" fmla="*/ 1481724 h 1690875"/>
                  <a:gd name="connsiteX7" fmla="*/ 0 w 1519238"/>
                  <a:gd name="connsiteY7" fmla="*/ 1477496 h 1690875"/>
                  <a:gd name="connsiteX8" fmla="*/ 137647 w 1519238"/>
                  <a:gd name="connsiteY8" fmla="*/ 1008746 h 1690875"/>
                  <a:gd name="connsiteX9" fmla="*/ 287400 w 1519238"/>
                  <a:gd name="connsiteY9" fmla="*/ 903699 h 1690875"/>
                  <a:gd name="connsiteX10" fmla="*/ 568661 w 1519238"/>
                  <a:gd name="connsiteY10" fmla="*/ 950660 h 1690875"/>
                  <a:gd name="connsiteX11" fmla="*/ 1046325 w 1519238"/>
                  <a:gd name="connsiteY11" fmla="*/ 675131 h 1690875"/>
                  <a:gd name="connsiteX12" fmla="*/ 1272442 w 1519238"/>
                  <a:gd name="connsiteY12" fmla="*/ 689126 h 1690875"/>
                  <a:gd name="connsiteX13" fmla="*/ 1460856 w 1519238"/>
                  <a:gd name="connsiteY13" fmla="*/ 693985 h 1690875"/>
                  <a:gd name="connsiteX0" fmla="*/ 1460856 w 2069828"/>
                  <a:gd name="connsiteY0" fmla="*/ 60442 h 1057332"/>
                  <a:gd name="connsiteX1" fmla="*/ 2069828 w 2069828"/>
                  <a:gd name="connsiteY1" fmla="*/ 278070 h 1057332"/>
                  <a:gd name="connsiteX2" fmla="*/ 1519238 w 2069828"/>
                  <a:gd name="connsiteY2" fmla="*/ 843963 h 1057332"/>
                  <a:gd name="connsiteX3" fmla="*/ 1518825 w 2069828"/>
                  <a:gd name="connsiteY3" fmla="*/ 848181 h 1057332"/>
                  <a:gd name="connsiteX4" fmla="*/ 1269203 w 2069828"/>
                  <a:gd name="connsiteY4" fmla="*/ 1057332 h 1057332"/>
                  <a:gd name="connsiteX5" fmla="*/ 250037 w 2069828"/>
                  <a:gd name="connsiteY5" fmla="*/ 1057332 h 1057332"/>
                  <a:gd name="connsiteX6" fmla="*/ 415 w 2069828"/>
                  <a:gd name="connsiteY6" fmla="*/ 848181 h 1057332"/>
                  <a:gd name="connsiteX7" fmla="*/ 0 w 2069828"/>
                  <a:gd name="connsiteY7" fmla="*/ 843953 h 1057332"/>
                  <a:gd name="connsiteX8" fmla="*/ 137647 w 2069828"/>
                  <a:gd name="connsiteY8" fmla="*/ 375203 h 1057332"/>
                  <a:gd name="connsiteX9" fmla="*/ 287400 w 2069828"/>
                  <a:gd name="connsiteY9" fmla="*/ 270156 h 1057332"/>
                  <a:gd name="connsiteX10" fmla="*/ 568661 w 2069828"/>
                  <a:gd name="connsiteY10" fmla="*/ 317117 h 1057332"/>
                  <a:gd name="connsiteX11" fmla="*/ 1046325 w 2069828"/>
                  <a:gd name="connsiteY11" fmla="*/ 41588 h 1057332"/>
                  <a:gd name="connsiteX12" fmla="*/ 1272442 w 2069828"/>
                  <a:gd name="connsiteY12" fmla="*/ 55583 h 1057332"/>
                  <a:gd name="connsiteX13" fmla="*/ 1460856 w 2069828"/>
                  <a:gd name="connsiteY13" fmla="*/ 60442 h 1057332"/>
                  <a:gd name="connsiteX0" fmla="*/ 1460856 w 1527335"/>
                  <a:gd name="connsiteY0" fmla="*/ 60442 h 1057332"/>
                  <a:gd name="connsiteX1" fmla="*/ 1527335 w 1527335"/>
                  <a:gd name="connsiteY1" fmla="*/ 152619 h 1057332"/>
                  <a:gd name="connsiteX2" fmla="*/ 1519238 w 1527335"/>
                  <a:gd name="connsiteY2" fmla="*/ 843963 h 1057332"/>
                  <a:gd name="connsiteX3" fmla="*/ 1518825 w 1527335"/>
                  <a:gd name="connsiteY3" fmla="*/ 848181 h 1057332"/>
                  <a:gd name="connsiteX4" fmla="*/ 1269203 w 1527335"/>
                  <a:gd name="connsiteY4" fmla="*/ 1057332 h 1057332"/>
                  <a:gd name="connsiteX5" fmla="*/ 250037 w 1527335"/>
                  <a:gd name="connsiteY5" fmla="*/ 1057332 h 1057332"/>
                  <a:gd name="connsiteX6" fmla="*/ 415 w 1527335"/>
                  <a:gd name="connsiteY6" fmla="*/ 848181 h 1057332"/>
                  <a:gd name="connsiteX7" fmla="*/ 0 w 1527335"/>
                  <a:gd name="connsiteY7" fmla="*/ 843953 h 1057332"/>
                  <a:gd name="connsiteX8" fmla="*/ 137647 w 1527335"/>
                  <a:gd name="connsiteY8" fmla="*/ 375203 h 1057332"/>
                  <a:gd name="connsiteX9" fmla="*/ 287400 w 1527335"/>
                  <a:gd name="connsiteY9" fmla="*/ 270156 h 1057332"/>
                  <a:gd name="connsiteX10" fmla="*/ 568661 w 1527335"/>
                  <a:gd name="connsiteY10" fmla="*/ 317117 h 1057332"/>
                  <a:gd name="connsiteX11" fmla="*/ 1046325 w 1527335"/>
                  <a:gd name="connsiteY11" fmla="*/ 41588 h 1057332"/>
                  <a:gd name="connsiteX12" fmla="*/ 1272442 w 1527335"/>
                  <a:gd name="connsiteY12" fmla="*/ 55583 h 1057332"/>
                  <a:gd name="connsiteX13" fmla="*/ 1460856 w 1527335"/>
                  <a:gd name="connsiteY13" fmla="*/ 60442 h 1057332"/>
                  <a:gd name="connsiteX0" fmla="*/ 1460856 w 1527335"/>
                  <a:gd name="connsiteY0" fmla="*/ 4859 h 1001749"/>
                  <a:gd name="connsiteX1" fmla="*/ 1527335 w 1527335"/>
                  <a:gd name="connsiteY1" fmla="*/ 97036 h 1001749"/>
                  <a:gd name="connsiteX2" fmla="*/ 1519238 w 1527335"/>
                  <a:gd name="connsiteY2" fmla="*/ 788380 h 1001749"/>
                  <a:gd name="connsiteX3" fmla="*/ 1518825 w 1527335"/>
                  <a:gd name="connsiteY3" fmla="*/ 792598 h 1001749"/>
                  <a:gd name="connsiteX4" fmla="*/ 1269203 w 1527335"/>
                  <a:gd name="connsiteY4" fmla="*/ 1001749 h 1001749"/>
                  <a:gd name="connsiteX5" fmla="*/ 250037 w 1527335"/>
                  <a:gd name="connsiteY5" fmla="*/ 1001749 h 1001749"/>
                  <a:gd name="connsiteX6" fmla="*/ 415 w 1527335"/>
                  <a:gd name="connsiteY6" fmla="*/ 792598 h 1001749"/>
                  <a:gd name="connsiteX7" fmla="*/ 0 w 1527335"/>
                  <a:gd name="connsiteY7" fmla="*/ 788370 h 1001749"/>
                  <a:gd name="connsiteX8" fmla="*/ 137647 w 1527335"/>
                  <a:gd name="connsiteY8" fmla="*/ 319620 h 1001749"/>
                  <a:gd name="connsiteX9" fmla="*/ 287400 w 1527335"/>
                  <a:gd name="connsiteY9" fmla="*/ 214573 h 1001749"/>
                  <a:gd name="connsiteX10" fmla="*/ 568661 w 1527335"/>
                  <a:gd name="connsiteY10" fmla="*/ 261534 h 1001749"/>
                  <a:gd name="connsiteX11" fmla="*/ 860096 w 1527335"/>
                  <a:gd name="connsiteY11" fmla="*/ 103093 h 1001749"/>
                  <a:gd name="connsiteX12" fmla="*/ 1272442 w 1527335"/>
                  <a:gd name="connsiteY12" fmla="*/ 0 h 1001749"/>
                  <a:gd name="connsiteX13" fmla="*/ 1460856 w 1527335"/>
                  <a:gd name="connsiteY13" fmla="*/ 4859 h 1001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27335" h="1001749">
                    <a:moveTo>
                      <a:pt x="1460856" y="4859"/>
                    </a:moveTo>
                    <a:lnTo>
                      <a:pt x="1527335" y="97036"/>
                    </a:lnTo>
                    <a:lnTo>
                      <a:pt x="1519238" y="788380"/>
                    </a:lnTo>
                    <a:cubicBezTo>
                      <a:pt x="1519100" y="789786"/>
                      <a:pt x="1518963" y="791192"/>
                      <a:pt x="1518825" y="792598"/>
                    </a:cubicBezTo>
                    <a:cubicBezTo>
                      <a:pt x="1495066" y="911961"/>
                      <a:pt x="1392334" y="1001749"/>
                      <a:pt x="1269203" y="1001749"/>
                    </a:cubicBezTo>
                    <a:lnTo>
                      <a:pt x="250037" y="1001749"/>
                    </a:lnTo>
                    <a:cubicBezTo>
                      <a:pt x="126906" y="1001749"/>
                      <a:pt x="24174" y="911961"/>
                      <a:pt x="415" y="792598"/>
                    </a:cubicBezTo>
                    <a:cubicBezTo>
                      <a:pt x="277" y="791189"/>
                      <a:pt x="138" y="789779"/>
                      <a:pt x="0" y="788370"/>
                    </a:cubicBezTo>
                    <a:lnTo>
                      <a:pt x="137647" y="319620"/>
                    </a:lnTo>
                    <a:lnTo>
                      <a:pt x="287400" y="214573"/>
                    </a:lnTo>
                    <a:cubicBezTo>
                      <a:pt x="381971" y="151759"/>
                      <a:pt x="484722" y="279394"/>
                      <a:pt x="568661" y="261534"/>
                    </a:cubicBezTo>
                    <a:cubicBezTo>
                      <a:pt x="792498" y="213909"/>
                      <a:pt x="510846" y="296768"/>
                      <a:pt x="860096" y="103093"/>
                    </a:cubicBezTo>
                    <a:cubicBezTo>
                      <a:pt x="1107746" y="-49108"/>
                      <a:pt x="843226" y="160455"/>
                      <a:pt x="1272442" y="0"/>
                    </a:cubicBezTo>
                    <a:lnTo>
                      <a:pt x="1460856" y="4859"/>
                    </a:lnTo>
                    <a:close/>
                  </a:path>
                </a:pathLst>
              </a:custGeom>
              <a:solidFill>
                <a:srgbClr val="3C9E7B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576000" bIns="72000" rtlCol="0" anchor="ctr">
                <a:normAutofit/>
              </a:bodyPr>
              <a:lstStyle/>
              <a:p>
                <a:pPr algn="ctr"/>
                <a:endParaRPr lang="en-US" altLang="zh-CN" sz="1600" dirty="0">
                  <a:solidFill>
                    <a:srgbClr val="FFCA08">
                      <a:lumMod val="75000"/>
                    </a:srgbClr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0" name="圆角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990600" y="3005664"/>
                <a:ext cx="914400" cy="542925"/>
              </a:xfrm>
              <a:prstGeom prst="roundRect">
                <a:avLst/>
              </a:prstGeom>
              <a:solidFill>
                <a:srgbClr val="3C9E7B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0" rtlCol="0" anchor="t"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ysClr val="window" lastClr="FFFFFF"/>
                    </a:solidFill>
                    <a:sym typeface="Arial" panose="020B0604020202020204" pitchFamily="34" charset="0"/>
                  </a:rPr>
                  <a:t>40%</a:t>
                </a:r>
                <a:endParaRPr lang="zh-CN" altLang="en-US" dirty="0">
                  <a:solidFill>
                    <a:sysClr val="window" lastClr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1" name="任意多边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638175" y="3333750"/>
                <a:ext cx="1619250" cy="2533650"/>
              </a:xfrm>
              <a:custGeom>
                <a:avLst/>
                <a:gdLst>
                  <a:gd name="connsiteX0" fmla="*/ 352996 w 1619250"/>
                  <a:gd name="connsiteY0" fmla="*/ 108000 h 2533650"/>
                  <a:gd name="connsiteX1" fmla="*/ 340775 w 1619250"/>
                  <a:gd name="connsiteY1" fmla="*/ 126634 h 2533650"/>
                  <a:gd name="connsiteX2" fmla="*/ 330763 w 1619250"/>
                  <a:gd name="connsiteY2" fmla="*/ 177614 h 2533650"/>
                  <a:gd name="connsiteX3" fmla="*/ 330763 w 1619250"/>
                  <a:gd name="connsiteY3" fmla="*/ 425683 h 2533650"/>
                  <a:gd name="connsiteX4" fmla="*/ 300043 w 1619250"/>
                  <a:gd name="connsiteY4" fmla="*/ 425683 h 2533650"/>
                  <a:gd name="connsiteX5" fmla="*/ 45244 w 1619250"/>
                  <a:gd name="connsiteY5" fmla="*/ 687626 h 2533650"/>
                  <a:gd name="connsiteX6" fmla="*/ 45244 w 1619250"/>
                  <a:gd name="connsiteY6" fmla="*/ 2234590 h 2533650"/>
                  <a:gd name="connsiteX7" fmla="*/ 300043 w 1619250"/>
                  <a:gd name="connsiteY7" fmla="*/ 2496532 h 2533650"/>
                  <a:gd name="connsiteX8" fmla="*/ 1319209 w 1619250"/>
                  <a:gd name="connsiteY8" fmla="*/ 2496532 h 2533650"/>
                  <a:gd name="connsiteX9" fmla="*/ 1574007 w 1619250"/>
                  <a:gd name="connsiteY9" fmla="*/ 2234590 h 2533650"/>
                  <a:gd name="connsiteX10" fmla="*/ 1574007 w 1619250"/>
                  <a:gd name="connsiteY10" fmla="*/ 687626 h 2533650"/>
                  <a:gd name="connsiteX11" fmla="*/ 1319209 w 1619250"/>
                  <a:gd name="connsiteY11" fmla="*/ 425683 h 2533650"/>
                  <a:gd name="connsiteX12" fmla="*/ 1288488 w 1619250"/>
                  <a:gd name="connsiteY12" fmla="*/ 425683 h 2533650"/>
                  <a:gd name="connsiteX13" fmla="*/ 1288488 w 1619250"/>
                  <a:gd name="connsiteY13" fmla="*/ 177614 h 2533650"/>
                  <a:gd name="connsiteX14" fmla="*/ 1278476 w 1619250"/>
                  <a:gd name="connsiteY14" fmla="*/ 126634 h 2533650"/>
                  <a:gd name="connsiteX15" fmla="*/ 1266255 w 1619250"/>
                  <a:gd name="connsiteY15" fmla="*/ 108000 h 2533650"/>
                  <a:gd name="connsiteX16" fmla="*/ 271885 w 1619250"/>
                  <a:gd name="connsiteY16" fmla="*/ 0 h 2533650"/>
                  <a:gd name="connsiteX17" fmla="*/ 1347366 w 1619250"/>
                  <a:gd name="connsiteY17" fmla="*/ 0 h 2533650"/>
                  <a:gd name="connsiteX18" fmla="*/ 1401366 w 1619250"/>
                  <a:gd name="connsiteY18" fmla="*/ 54000 h 2533650"/>
                  <a:gd name="connsiteX19" fmla="*/ 1347366 w 1619250"/>
                  <a:gd name="connsiteY19" fmla="*/ 108000 h 2533650"/>
                  <a:gd name="connsiteX20" fmla="*/ 1309469 w 1619250"/>
                  <a:gd name="connsiteY20" fmla="*/ 108000 h 2533650"/>
                  <a:gd name="connsiteX21" fmla="*/ 1316831 w 1619250"/>
                  <a:gd name="connsiteY21" fmla="*/ 144464 h 2533650"/>
                  <a:gd name="connsiteX22" fmla="*/ 1316831 w 1619250"/>
                  <a:gd name="connsiteY22" fmla="*/ 400050 h 2533650"/>
                  <a:gd name="connsiteX23" fmla="*/ 1349370 w 1619250"/>
                  <a:gd name="connsiteY23" fmla="*/ 400050 h 2533650"/>
                  <a:gd name="connsiteX24" fmla="*/ 1619250 w 1619250"/>
                  <a:gd name="connsiteY24" fmla="*/ 669930 h 2533650"/>
                  <a:gd name="connsiteX25" fmla="*/ 1619250 w 1619250"/>
                  <a:gd name="connsiteY25" fmla="*/ 2263770 h 2533650"/>
                  <a:gd name="connsiteX26" fmla="*/ 1349370 w 1619250"/>
                  <a:gd name="connsiteY26" fmla="*/ 2533650 h 2533650"/>
                  <a:gd name="connsiteX27" fmla="*/ 269880 w 1619250"/>
                  <a:gd name="connsiteY27" fmla="*/ 2533650 h 2533650"/>
                  <a:gd name="connsiteX28" fmla="*/ 0 w 1619250"/>
                  <a:gd name="connsiteY28" fmla="*/ 2263770 h 2533650"/>
                  <a:gd name="connsiteX29" fmla="*/ 0 w 1619250"/>
                  <a:gd name="connsiteY29" fmla="*/ 669930 h 2533650"/>
                  <a:gd name="connsiteX30" fmla="*/ 269880 w 1619250"/>
                  <a:gd name="connsiteY30" fmla="*/ 400050 h 2533650"/>
                  <a:gd name="connsiteX31" fmla="*/ 302419 w 1619250"/>
                  <a:gd name="connsiteY31" fmla="*/ 400050 h 2533650"/>
                  <a:gd name="connsiteX32" fmla="*/ 302419 w 1619250"/>
                  <a:gd name="connsiteY32" fmla="*/ 144464 h 2533650"/>
                  <a:gd name="connsiteX33" fmla="*/ 309781 w 1619250"/>
                  <a:gd name="connsiteY33" fmla="*/ 108000 h 2533650"/>
                  <a:gd name="connsiteX34" fmla="*/ 271885 w 1619250"/>
                  <a:gd name="connsiteY34" fmla="*/ 108000 h 2533650"/>
                  <a:gd name="connsiteX35" fmla="*/ 217885 w 1619250"/>
                  <a:gd name="connsiteY35" fmla="*/ 54000 h 2533650"/>
                  <a:gd name="connsiteX36" fmla="*/ 271885 w 1619250"/>
                  <a:gd name="connsiteY36" fmla="*/ 0 h 25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19250" h="2533650">
                    <a:moveTo>
                      <a:pt x="352996" y="108000"/>
                    </a:moveTo>
                    <a:lnTo>
                      <a:pt x="340775" y="126634"/>
                    </a:lnTo>
                    <a:cubicBezTo>
                      <a:pt x="334328" y="142304"/>
                      <a:pt x="330763" y="159531"/>
                      <a:pt x="330763" y="177614"/>
                    </a:cubicBezTo>
                    <a:lnTo>
                      <a:pt x="330763" y="425683"/>
                    </a:lnTo>
                    <a:lnTo>
                      <a:pt x="300043" y="425683"/>
                    </a:lnTo>
                    <a:cubicBezTo>
                      <a:pt x="159321" y="425683"/>
                      <a:pt x="45244" y="542959"/>
                      <a:pt x="45244" y="687626"/>
                    </a:cubicBezTo>
                    <a:lnTo>
                      <a:pt x="45244" y="2234590"/>
                    </a:lnTo>
                    <a:cubicBezTo>
                      <a:pt x="45244" y="2379257"/>
                      <a:pt x="159321" y="2496532"/>
                      <a:pt x="300043" y="2496532"/>
                    </a:cubicBezTo>
                    <a:lnTo>
                      <a:pt x="1319209" y="2496532"/>
                    </a:lnTo>
                    <a:cubicBezTo>
                      <a:pt x="1459930" y="2496532"/>
                      <a:pt x="1574007" y="2379257"/>
                      <a:pt x="1574007" y="2234590"/>
                    </a:cubicBezTo>
                    <a:lnTo>
                      <a:pt x="1574007" y="687626"/>
                    </a:lnTo>
                    <a:cubicBezTo>
                      <a:pt x="1574007" y="542959"/>
                      <a:pt x="1459930" y="425683"/>
                      <a:pt x="1319209" y="425683"/>
                    </a:cubicBezTo>
                    <a:lnTo>
                      <a:pt x="1288488" y="425683"/>
                    </a:lnTo>
                    <a:lnTo>
                      <a:pt x="1288488" y="177614"/>
                    </a:lnTo>
                    <a:cubicBezTo>
                      <a:pt x="1288488" y="159531"/>
                      <a:pt x="1284923" y="142304"/>
                      <a:pt x="1278476" y="126634"/>
                    </a:cubicBezTo>
                    <a:lnTo>
                      <a:pt x="1266255" y="108000"/>
                    </a:lnTo>
                    <a:close/>
                    <a:moveTo>
                      <a:pt x="271885" y="0"/>
                    </a:moveTo>
                    <a:lnTo>
                      <a:pt x="1347366" y="0"/>
                    </a:lnTo>
                    <a:cubicBezTo>
                      <a:pt x="1377189" y="0"/>
                      <a:pt x="1401366" y="24177"/>
                      <a:pt x="1401366" y="54000"/>
                    </a:cubicBezTo>
                    <a:cubicBezTo>
                      <a:pt x="1401366" y="83823"/>
                      <a:pt x="1377189" y="108000"/>
                      <a:pt x="1347366" y="108000"/>
                    </a:cubicBezTo>
                    <a:lnTo>
                      <a:pt x="1309469" y="108000"/>
                    </a:lnTo>
                    <a:lnTo>
                      <a:pt x="1316831" y="144464"/>
                    </a:lnTo>
                    <a:lnTo>
                      <a:pt x="1316831" y="400050"/>
                    </a:lnTo>
                    <a:lnTo>
                      <a:pt x="1349370" y="400050"/>
                    </a:lnTo>
                    <a:cubicBezTo>
                      <a:pt x="1498421" y="400050"/>
                      <a:pt x="1619250" y="520879"/>
                      <a:pt x="1619250" y="669930"/>
                    </a:cubicBezTo>
                    <a:lnTo>
                      <a:pt x="1619250" y="2263770"/>
                    </a:lnTo>
                    <a:cubicBezTo>
                      <a:pt x="1619250" y="2412821"/>
                      <a:pt x="1498421" y="2533650"/>
                      <a:pt x="1349370" y="2533650"/>
                    </a:cubicBezTo>
                    <a:lnTo>
                      <a:pt x="269880" y="2533650"/>
                    </a:lnTo>
                    <a:cubicBezTo>
                      <a:pt x="120829" y="2533650"/>
                      <a:pt x="0" y="2412821"/>
                      <a:pt x="0" y="2263770"/>
                    </a:cubicBezTo>
                    <a:lnTo>
                      <a:pt x="0" y="669930"/>
                    </a:lnTo>
                    <a:cubicBezTo>
                      <a:pt x="0" y="520879"/>
                      <a:pt x="120829" y="400050"/>
                      <a:pt x="269880" y="400050"/>
                    </a:cubicBezTo>
                    <a:lnTo>
                      <a:pt x="302419" y="400050"/>
                    </a:lnTo>
                    <a:lnTo>
                      <a:pt x="302419" y="144464"/>
                    </a:lnTo>
                    <a:lnTo>
                      <a:pt x="309781" y="108000"/>
                    </a:lnTo>
                    <a:lnTo>
                      <a:pt x="271885" y="108000"/>
                    </a:lnTo>
                    <a:cubicBezTo>
                      <a:pt x="242062" y="108000"/>
                      <a:pt x="217885" y="83823"/>
                      <a:pt x="217885" y="54000"/>
                    </a:cubicBezTo>
                    <a:cubicBezTo>
                      <a:pt x="217885" y="24177"/>
                      <a:pt x="242062" y="0"/>
                      <a:pt x="271885" y="0"/>
                    </a:cubicBezTo>
                    <a:close/>
                  </a:path>
                </a:pathLst>
              </a:custGeom>
              <a:solidFill>
                <a:srgbClr val="9CD2C8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396000" bIns="72000" rtlCol="0" anchor="t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CA08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>
              <p:custDataLst>
                <p:tags r:id="rId4"/>
              </p:custDataLst>
            </p:nvPr>
          </p:nvGrpSpPr>
          <p:grpSpPr>
            <a:xfrm>
              <a:off x="6813168" y="2349884"/>
              <a:ext cx="1883381" cy="3328540"/>
              <a:chOff x="638175" y="3005664"/>
              <a:chExt cx="1619250" cy="2861736"/>
            </a:xfrm>
          </p:grpSpPr>
          <p:sp>
            <p:nvSpPr>
              <p:cNvPr id="25" name="任意多边形 24"/>
              <p:cNvSpPr/>
              <p:nvPr>
                <p:custDataLst>
                  <p:tags r:id="rId9"/>
                </p:custDataLst>
              </p:nvPr>
            </p:nvSpPr>
            <p:spPr>
              <a:xfrm>
                <a:off x="663178" y="4318296"/>
                <a:ext cx="1569244" cy="1511989"/>
              </a:xfrm>
              <a:custGeom>
                <a:avLst/>
                <a:gdLst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50044 w 1519238"/>
                  <a:gd name="connsiteY10" fmla="*/ 239948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9238" h="1707781">
                    <a:moveTo>
                      <a:pt x="1517534" y="0"/>
                    </a:moveTo>
                    <a:lnTo>
                      <a:pt x="1519238" y="16906"/>
                    </a:lnTo>
                    <a:lnTo>
                      <a:pt x="1519238" y="1494412"/>
                    </a:lnTo>
                    <a:lnTo>
                      <a:pt x="1518825" y="1498630"/>
                    </a:lnTo>
                    <a:cubicBezTo>
                      <a:pt x="1495066" y="1617993"/>
                      <a:pt x="1392334" y="1707781"/>
                      <a:pt x="1269203" y="1707781"/>
                    </a:cubicBezTo>
                    <a:lnTo>
                      <a:pt x="250037" y="1707781"/>
                    </a:lnTo>
                    <a:cubicBezTo>
                      <a:pt x="126906" y="1707781"/>
                      <a:pt x="24174" y="1617993"/>
                      <a:pt x="415" y="1498630"/>
                    </a:cubicBezTo>
                    <a:lnTo>
                      <a:pt x="0" y="1494402"/>
                    </a:lnTo>
                    <a:lnTo>
                      <a:pt x="0" y="423486"/>
                    </a:lnTo>
                    <a:lnTo>
                      <a:pt x="76880" y="368619"/>
                    </a:lnTo>
                    <a:cubicBezTo>
                      <a:pt x="171451" y="305805"/>
                      <a:pt x="266105" y="257808"/>
                      <a:pt x="350044" y="239948"/>
                    </a:cubicBezTo>
                    <a:cubicBezTo>
                      <a:pt x="573881" y="192323"/>
                      <a:pt x="648494" y="643173"/>
                      <a:pt x="997744" y="449498"/>
                    </a:cubicBezTo>
                    <a:cubicBezTo>
                      <a:pt x="1245394" y="297297"/>
                      <a:pt x="1078037" y="163959"/>
                      <a:pt x="1507253" y="3504"/>
                    </a:cubicBezTo>
                    <a:close/>
                  </a:path>
                </a:pathLst>
              </a:custGeom>
              <a:solidFill>
                <a:srgbClr val="84C6C4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576000" bIns="72000" rtlCol="0" anchor="ctr">
                <a:normAutofit/>
              </a:bodyPr>
              <a:lstStyle/>
              <a:p>
                <a:pPr algn="ctr"/>
                <a:endParaRPr lang="en-US" altLang="zh-CN" sz="1600" dirty="0">
                  <a:solidFill>
                    <a:srgbClr val="FFCA08">
                      <a:lumMod val="75000"/>
                    </a:srgbClr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6" name="圆角矩形 25"/>
              <p:cNvSpPr/>
              <p:nvPr>
                <p:custDataLst>
                  <p:tags r:id="rId10"/>
                </p:custDataLst>
              </p:nvPr>
            </p:nvSpPr>
            <p:spPr>
              <a:xfrm>
                <a:off x="990600" y="3005664"/>
                <a:ext cx="914400" cy="542925"/>
              </a:xfrm>
              <a:prstGeom prst="roundRect">
                <a:avLst/>
              </a:prstGeom>
              <a:solidFill>
                <a:srgbClr val="84C6C4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0" rtlCol="0" anchor="t">
                <a:normAutofit/>
              </a:bodyPr>
              <a:lstStyle/>
              <a:p>
                <a:pPr algn="ctr"/>
                <a:r>
                  <a:rPr lang="en-US" altLang="zh-CN" dirty="0">
                    <a:sym typeface="Arial" panose="020B0604020202020204" pitchFamily="34" charset="0"/>
                  </a:rPr>
                  <a:t>60%</a:t>
                </a:r>
                <a:endParaRPr lang="zh-CN" altLang="en-US" dirty="0">
                  <a:solidFill>
                    <a:sysClr val="window" lastClr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7" name="任意多边形 26"/>
              <p:cNvSpPr/>
              <p:nvPr>
                <p:custDataLst>
                  <p:tags r:id="rId11"/>
                </p:custDataLst>
              </p:nvPr>
            </p:nvSpPr>
            <p:spPr>
              <a:xfrm>
                <a:off x="638175" y="3333750"/>
                <a:ext cx="1619250" cy="2533650"/>
              </a:xfrm>
              <a:custGeom>
                <a:avLst/>
                <a:gdLst>
                  <a:gd name="connsiteX0" fmla="*/ 352996 w 1619250"/>
                  <a:gd name="connsiteY0" fmla="*/ 108000 h 2533650"/>
                  <a:gd name="connsiteX1" fmla="*/ 340775 w 1619250"/>
                  <a:gd name="connsiteY1" fmla="*/ 126634 h 2533650"/>
                  <a:gd name="connsiteX2" fmla="*/ 330763 w 1619250"/>
                  <a:gd name="connsiteY2" fmla="*/ 177614 h 2533650"/>
                  <a:gd name="connsiteX3" fmla="*/ 330763 w 1619250"/>
                  <a:gd name="connsiteY3" fmla="*/ 425683 h 2533650"/>
                  <a:gd name="connsiteX4" fmla="*/ 300043 w 1619250"/>
                  <a:gd name="connsiteY4" fmla="*/ 425683 h 2533650"/>
                  <a:gd name="connsiteX5" fmla="*/ 45244 w 1619250"/>
                  <a:gd name="connsiteY5" fmla="*/ 687626 h 2533650"/>
                  <a:gd name="connsiteX6" fmla="*/ 45244 w 1619250"/>
                  <a:gd name="connsiteY6" fmla="*/ 2234590 h 2533650"/>
                  <a:gd name="connsiteX7" fmla="*/ 300043 w 1619250"/>
                  <a:gd name="connsiteY7" fmla="*/ 2496532 h 2533650"/>
                  <a:gd name="connsiteX8" fmla="*/ 1319209 w 1619250"/>
                  <a:gd name="connsiteY8" fmla="*/ 2496532 h 2533650"/>
                  <a:gd name="connsiteX9" fmla="*/ 1574007 w 1619250"/>
                  <a:gd name="connsiteY9" fmla="*/ 2234590 h 2533650"/>
                  <a:gd name="connsiteX10" fmla="*/ 1574007 w 1619250"/>
                  <a:gd name="connsiteY10" fmla="*/ 687626 h 2533650"/>
                  <a:gd name="connsiteX11" fmla="*/ 1319209 w 1619250"/>
                  <a:gd name="connsiteY11" fmla="*/ 425683 h 2533650"/>
                  <a:gd name="connsiteX12" fmla="*/ 1288488 w 1619250"/>
                  <a:gd name="connsiteY12" fmla="*/ 425683 h 2533650"/>
                  <a:gd name="connsiteX13" fmla="*/ 1288488 w 1619250"/>
                  <a:gd name="connsiteY13" fmla="*/ 177614 h 2533650"/>
                  <a:gd name="connsiteX14" fmla="*/ 1278476 w 1619250"/>
                  <a:gd name="connsiteY14" fmla="*/ 126634 h 2533650"/>
                  <a:gd name="connsiteX15" fmla="*/ 1266255 w 1619250"/>
                  <a:gd name="connsiteY15" fmla="*/ 108000 h 2533650"/>
                  <a:gd name="connsiteX16" fmla="*/ 271885 w 1619250"/>
                  <a:gd name="connsiteY16" fmla="*/ 0 h 2533650"/>
                  <a:gd name="connsiteX17" fmla="*/ 1347366 w 1619250"/>
                  <a:gd name="connsiteY17" fmla="*/ 0 h 2533650"/>
                  <a:gd name="connsiteX18" fmla="*/ 1401366 w 1619250"/>
                  <a:gd name="connsiteY18" fmla="*/ 54000 h 2533650"/>
                  <a:gd name="connsiteX19" fmla="*/ 1347366 w 1619250"/>
                  <a:gd name="connsiteY19" fmla="*/ 108000 h 2533650"/>
                  <a:gd name="connsiteX20" fmla="*/ 1309469 w 1619250"/>
                  <a:gd name="connsiteY20" fmla="*/ 108000 h 2533650"/>
                  <a:gd name="connsiteX21" fmla="*/ 1316831 w 1619250"/>
                  <a:gd name="connsiteY21" fmla="*/ 144464 h 2533650"/>
                  <a:gd name="connsiteX22" fmla="*/ 1316831 w 1619250"/>
                  <a:gd name="connsiteY22" fmla="*/ 400050 h 2533650"/>
                  <a:gd name="connsiteX23" fmla="*/ 1349370 w 1619250"/>
                  <a:gd name="connsiteY23" fmla="*/ 400050 h 2533650"/>
                  <a:gd name="connsiteX24" fmla="*/ 1619250 w 1619250"/>
                  <a:gd name="connsiteY24" fmla="*/ 669930 h 2533650"/>
                  <a:gd name="connsiteX25" fmla="*/ 1619250 w 1619250"/>
                  <a:gd name="connsiteY25" fmla="*/ 2263770 h 2533650"/>
                  <a:gd name="connsiteX26" fmla="*/ 1349370 w 1619250"/>
                  <a:gd name="connsiteY26" fmla="*/ 2533650 h 2533650"/>
                  <a:gd name="connsiteX27" fmla="*/ 269880 w 1619250"/>
                  <a:gd name="connsiteY27" fmla="*/ 2533650 h 2533650"/>
                  <a:gd name="connsiteX28" fmla="*/ 0 w 1619250"/>
                  <a:gd name="connsiteY28" fmla="*/ 2263770 h 2533650"/>
                  <a:gd name="connsiteX29" fmla="*/ 0 w 1619250"/>
                  <a:gd name="connsiteY29" fmla="*/ 669930 h 2533650"/>
                  <a:gd name="connsiteX30" fmla="*/ 269880 w 1619250"/>
                  <a:gd name="connsiteY30" fmla="*/ 400050 h 2533650"/>
                  <a:gd name="connsiteX31" fmla="*/ 302419 w 1619250"/>
                  <a:gd name="connsiteY31" fmla="*/ 400050 h 2533650"/>
                  <a:gd name="connsiteX32" fmla="*/ 302419 w 1619250"/>
                  <a:gd name="connsiteY32" fmla="*/ 144464 h 2533650"/>
                  <a:gd name="connsiteX33" fmla="*/ 309781 w 1619250"/>
                  <a:gd name="connsiteY33" fmla="*/ 108000 h 2533650"/>
                  <a:gd name="connsiteX34" fmla="*/ 271885 w 1619250"/>
                  <a:gd name="connsiteY34" fmla="*/ 108000 h 2533650"/>
                  <a:gd name="connsiteX35" fmla="*/ 217885 w 1619250"/>
                  <a:gd name="connsiteY35" fmla="*/ 54000 h 2533650"/>
                  <a:gd name="connsiteX36" fmla="*/ 271885 w 1619250"/>
                  <a:gd name="connsiteY36" fmla="*/ 0 h 25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19250" h="2533650">
                    <a:moveTo>
                      <a:pt x="352996" y="108000"/>
                    </a:moveTo>
                    <a:lnTo>
                      <a:pt x="340775" y="126634"/>
                    </a:lnTo>
                    <a:cubicBezTo>
                      <a:pt x="334328" y="142304"/>
                      <a:pt x="330763" y="159531"/>
                      <a:pt x="330763" y="177614"/>
                    </a:cubicBezTo>
                    <a:lnTo>
                      <a:pt x="330763" y="425683"/>
                    </a:lnTo>
                    <a:lnTo>
                      <a:pt x="300043" y="425683"/>
                    </a:lnTo>
                    <a:cubicBezTo>
                      <a:pt x="159321" y="425683"/>
                      <a:pt x="45244" y="542959"/>
                      <a:pt x="45244" y="687626"/>
                    </a:cubicBezTo>
                    <a:lnTo>
                      <a:pt x="45244" y="2234590"/>
                    </a:lnTo>
                    <a:cubicBezTo>
                      <a:pt x="45244" y="2379257"/>
                      <a:pt x="159321" y="2496532"/>
                      <a:pt x="300043" y="2496532"/>
                    </a:cubicBezTo>
                    <a:lnTo>
                      <a:pt x="1319209" y="2496532"/>
                    </a:lnTo>
                    <a:cubicBezTo>
                      <a:pt x="1459930" y="2496532"/>
                      <a:pt x="1574007" y="2379257"/>
                      <a:pt x="1574007" y="2234590"/>
                    </a:cubicBezTo>
                    <a:lnTo>
                      <a:pt x="1574007" y="687626"/>
                    </a:lnTo>
                    <a:cubicBezTo>
                      <a:pt x="1574007" y="542959"/>
                      <a:pt x="1459930" y="425683"/>
                      <a:pt x="1319209" y="425683"/>
                    </a:cubicBezTo>
                    <a:lnTo>
                      <a:pt x="1288488" y="425683"/>
                    </a:lnTo>
                    <a:lnTo>
                      <a:pt x="1288488" y="177614"/>
                    </a:lnTo>
                    <a:cubicBezTo>
                      <a:pt x="1288488" y="159531"/>
                      <a:pt x="1284923" y="142304"/>
                      <a:pt x="1278476" y="126634"/>
                    </a:cubicBezTo>
                    <a:lnTo>
                      <a:pt x="1266255" y="108000"/>
                    </a:lnTo>
                    <a:close/>
                    <a:moveTo>
                      <a:pt x="271885" y="0"/>
                    </a:moveTo>
                    <a:lnTo>
                      <a:pt x="1347366" y="0"/>
                    </a:lnTo>
                    <a:cubicBezTo>
                      <a:pt x="1377189" y="0"/>
                      <a:pt x="1401366" y="24177"/>
                      <a:pt x="1401366" y="54000"/>
                    </a:cubicBezTo>
                    <a:cubicBezTo>
                      <a:pt x="1401366" y="83823"/>
                      <a:pt x="1377189" y="108000"/>
                      <a:pt x="1347366" y="108000"/>
                    </a:cubicBezTo>
                    <a:lnTo>
                      <a:pt x="1309469" y="108000"/>
                    </a:lnTo>
                    <a:lnTo>
                      <a:pt x="1316831" y="144464"/>
                    </a:lnTo>
                    <a:lnTo>
                      <a:pt x="1316831" y="400050"/>
                    </a:lnTo>
                    <a:lnTo>
                      <a:pt x="1349370" y="400050"/>
                    </a:lnTo>
                    <a:cubicBezTo>
                      <a:pt x="1498421" y="400050"/>
                      <a:pt x="1619250" y="520879"/>
                      <a:pt x="1619250" y="669930"/>
                    </a:cubicBezTo>
                    <a:lnTo>
                      <a:pt x="1619250" y="2263770"/>
                    </a:lnTo>
                    <a:cubicBezTo>
                      <a:pt x="1619250" y="2412821"/>
                      <a:pt x="1498421" y="2533650"/>
                      <a:pt x="1349370" y="2533650"/>
                    </a:cubicBezTo>
                    <a:lnTo>
                      <a:pt x="269880" y="2533650"/>
                    </a:lnTo>
                    <a:cubicBezTo>
                      <a:pt x="120829" y="2533650"/>
                      <a:pt x="0" y="2412821"/>
                      <a:pt x="0" y="2263770"/>
                    </a:cubicBezTo>
                    <a:lnTo>
                      <a:pt x="0" y="669930"/>
                    </a:lnTo>
                    <a:cubicBezTo>
                      <a:pt x="0" y="520879"/>
                      <a:pt x="120829" y="400050"/>
                      <a:pt x="269880" y="400050"/>
                    </a:cubicBezTo>
                    <a:lnTo>
                      <a:pt x="302419" y="400050"/>
                    </a:lnTo>
                    <a:lnTo>
                      <a:pt x="302419" y="144464"/>
                    </a:lnTo>
                    <a:lnTo>
                      <a:pt x="309781" y="108000"/>
                    </a:lnTo>
                    <a:lnTo>
                      <a:pt x="271885" y="108000"/>
                    </a:lnTo>
                    <a:cubicBezTo>
                      <a:pt x="242062" y="108000"/>
                      <a:pt x="217885" y="83823"/>
                      <a:pt x="217885" y="54000"/>
                    </a:cubicBezTo>
                    <a:cubicBezTo>
                      <a:pt x="217885" y="24177"/>
                      <a:pt x="242062" y="0"/>
                      <a:pt x="271885" y="0"/>
                    </a:cubicBezTo>
                    <a:close/>
                  </a:path>
                </a:pathLst>
              </a:custGeom>
              <a:solidFill>
                <a:srgbClr val="9CD2C8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396000" bIns="72000" rtlCol="0" anchor="t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CA08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>
              <p:custDataLst>
                <p:tags r:id="rId5"/>
              </p:custDataLst>
            </p:nvPr>
          </p:nvGrpSpPr>
          <p:grpSpPr>
            <a:xfrm>
              <a:off x="9682826" y="2349884"/>
              <a:ext cx="1883381" cy="3328540"/>
              <a:chOff x="638175" y="3005664"/>
              <a:chExt cx="1619250" cy="2861736"/>
            </a:xfrm>
          </p:grpSpPr>
          <p:sp>
            <p:nvSpPr>
              <p:cNvPr id="29" name="任意多边形 28"/>
              <p:cNvSpPr/>
              <p:nvPr>
                <p:custDataLst>
                  <p:tags r:id="rId6"/>
                </p:custDataLst>
              </p:nvPr>
            </p:nvSpPr>
            <p:spPr>
              <a:xfrm>
                <a:off x="663178" y="3871601"/>
                <a:ext cx="1569244" cy="1958683"/>
              </a:xfrm>
              <a:custGeom>
                <a:avLst/>
                <a:gdLst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50044 w 1519238"/>
                  <a:gd name="connsiteY10" fmla="*/ 239948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98625 w 1519238"/>
                  <a:gd name="connsiteY10" fmla="*/ 5772 h 1707781"/>
                  <a:gd name="connsiteX11" fmla="*/ 997744 w 1519238"/>
                  <a:gd name="connsiteY11" fmla="*/ 449498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517534 w 1519238"/>
                  <a:gd name="connsiteY0" fmla="*/ 0 h 1707781"/>
                  <a:gd name="connsiteX1" fmla="*/ 1519238 w 1519238"/>
                  <a:gd name="connsiteY1" fmla="*/ 16906 h 1707781"/>
                  <a:gd name="connsiteX2" fmla="*/ 1519238 w 1519238"/>
                  <a:gd name="connsiteY2" fmla="*/ 1494412 h 1707781"/>
                  <a:gd name="connsiteX3" fmla="*/ 1518825 w 1519238"/>
                  <a:gd name="connsiteY3" fmla="*/ 1498630 h 1707781"/>
                  <a:gd name="connsiteX4" fmla="*/ 1269203 w 1519238"/>
                  <a:gd name="connsiteY4" fmla="*/ 1707781 h 1707781"/>
                  <a:gd name="connsiteX5" fmla="*/ 250037 w 1519238"/>
                  <a:gd name="connsiteY5" fmla="*/ 1707781 h 1707781"/>
                  <a:gd name="connsiteX6" fmla="*/ 415 w 1519238"/>
                  <a:gd name="connsiteY6" fmla="*/ 1498630 h 1707781"/>
                  <a:gd name="connsiteX7" fmla="*/ 0 w 1519238"/>
                  <a:gd name="connsiteY7" fmla="*/ 1494402 h 1707781"/>
                  <a:gd name="connsiteX8" fmla="*/ 0 w 1519238"/>
                  <a:gd name="connsiteY8" fmla="*/ 423486 h 1707781"/>
                  <a:gd name="connsiteX9" fmla="*/ 76880 w 1519238"/>
                  <a:gd name="connsiteY9" fmla="*/ 368619 h 1707781"/>
                  <a:gd name="connsiteX10" fmla="*/ 398625 w 1519238"/>
                  <a:gd name="connsiteY10" fmla="*/ 5772 h 1707781"/>
                  <a:gd name="connsiteX11" fmla="*/ 965356 w 1519238"/>
                  <a:gd name="connsiteY11" fmla="*/ 98235 h 1707781"/>
                  <a:gd name="connsiteX12" fmla="*/ 1507253 w 1519238"/>
                  <a:gd name="connsiteY12" fmla="*/ 3504 h 1707781"/>
                  <a:gd name="connsiteX13" fmla="*/ 1517534 w 1519238"/>
                  <a:gd name="connsiteY13" fmla="*/ 0 h 1707781"/>
                  <a:gd name="connsiteX0" fmla="*/ 1477050 w 1519238"/>
                  <a:gd name="connsiteY0" fmla="*/ 0 h 1958683"/>
                  <a:gd name="connsiteX1" fmla="*/ 1519238 w 1519238"/>
                  <a:gd name="connsiteY1" fmla="*/ 267808 h 1958683"/>
                  <a:gd name="connsiteX2" fmla="*/ 1519238 w 1519238"/>
                  <a:gd name="connsiteY2" fmla="*/ 1745314 h 1958683"/>
                  <a:gd name="connsiteX3" fmla="*/ 1518825 w 1519238"/>
                  <a:gd name="connsiteY3" fmla="*/ 1749532 h 1958683"/>
                  <a:gd name="connsiteX4" fmla="*/ 1269203 w 1519238"/>
                  <a:gd name="connsiteY4" fmla="*/ 1958683 h 1958683"/>
                  <a:gd name="connsiteX5" fmla="*/ 250037 w 1519238"/>
                  <a:gd name="connsiteY5" fmla="*/ 1958683 h 1958683"/>
                  <a:gd name="connsiteX6" fmla="*/ 415 w 1519238"/>
                  <a:gd name="connsiteY6" fmla="*/ 1749532 h 1958683"/>
                  <a:gd name="connsiteX7" fmla="*/ 0 w 1519238"/>
                  <a:gd name="connsiteY7" fmla="*/ 1745304 h 1958683"/>
                  <a:gd name="connsiteX8" fmla="*/ 0 w 1519238"/>
                  <a:gd name="connsiteY8" fmla="*/ 674388 h 1958683"/>
                  <a:gd name="connsiteX9" fmla="*/ 76880 w 1519238"/>
                  <a:gd name="connsiteY9" fmla="*/ 619521 h 1958683"/>
                  <a:gd name="connsiteX10" fmla="*/ 398625 w 1519238"/>
                  <a:gd name="connsiteY10" fmla="*/ 256674 h 1958683"/>
                  <a:gd name="connsiteX11" fmla="*/ 965356 w 1519238"/>
                  <a:gd name="connsiteY11" fmla="*/ 349137 h 1958683"/>
                  <a:gd name="connsiteX12" fmla="*/ 1507253 w 1519238"/>
                  <a:gd name="connsiteY12" fmla="*/ 254406 h 1958683"/>
                  <a:gd name="connsiteX13" fmla="*/ 1477050 w 1519238"/>
                  <a:gd name="connsiteY13" fmla="*/ 0 h 1958683"/>
                  <a:gd name="connsiteX0" fmla="*/ 1477050 w 1519238"/>
                  <a:gd name="connsiteY0" fmla="*/ 0 h 1958683"/>
                  <a:gd name="connsiteX1" fmla="*/ 1519238 w 1519238"/>
                  <a:gd name="connsiteY1" fmla="*/ 267808 h 1958683"/>
                  <a:gd name="connsiteX2" fmla="*/ 1519238 w 1519238"/>
                  <a:gd name="connsiteY2" fmla="*/ 1745314 h 1958683"/>
                  <a:gd name="connsiteX3" fmla="*/ 1518825 w 1519238"/>
                  <a:gd name="connsiteY3" fmla="*/ 1749532 h 1958683"/>
                  <a:gd name="connsiteX4" fmla="*/ 1269203 w 1519238"/>
                  <a:gd name="connsiteY4" fmla="*/ 1958683 h 1958683"/>
                  <a:gd name="connsiteX5" fmla="*/ 250037 w 1519238"/>
                  <a:gd name="connsiteY5" fmla="*/ 1958683 h 1958683"/>
                  <a:gd name="connsiteX6" fmla="*/ 415 w 1519238"/>
                  <a:gd name="connsiteY6" fmla="*/ 1749532 h 1958683"/>
                  <a:gd name="connsiteX7" fmla="*/ 0 w 1519238"/>
                  <a:gd name="connsiteY7" fmla="*/ 1745304 h 1958683"/>
                  <a:gd name="connsiteX8" fmla="*/ 0 w 1519238"/>
                  <a:gd name="connsiteY8" fmla="*/ 674388 h 1958683"/>
                  <a:gd name="connsiteX9" fmla="*/ 76880 w 1519238"/>
                  <a:gd name="connsiteY9" fmla="*/ 619521 h 1958683"/>
                  <a:gd name="connsiteX10" fmla="*/ 398625 w 1519238"/>
                  <a:gd name="connsiteY10" fmla="*/ 256674 h 1958683"/>
                  <a:gd name="connsiteX11" fmla="*/ 965356 w 1519238"/>
                  <a:gd name="connsiteY11" fmla="*/ 349137 h 1958683"/>
                  <a:gd name="connsiteX12" fmla="*/ 1426283 w 1519238"/>
                  <a:gd name="connsiteY12" fmla="*/ 120591 h 1958683"/>
                  <a:gd name="connsiteX13" fmla="*/ 1477050 w 1519238"/>
                  <a:gd name="connsiteY13" fmla="*/ 0 h 1958683"/>
                  <a:gd name="connsiteX0" fmla="*/ 1477050 w 1519238"/>
                  <a:gd name="connsiteY0" fmla="*/ 0 h 1958683"/>
                  <a:gd name="connsiteX1" fmla="*/ 1519238 w 1519238"/>
                  <a:gd name="connsiteY1" fmla="*/ 267808 h 1958683"/>
                  <a:gd name="connsiteX2" fmla="*/ 1519238 w 1519238"/>
                  <a:gd name="connsiteY2" fmla="*/ 1745314 h 1958683"/>
                  <a:gd name="connsiteX3" fmla="*/ 1518825 w 1519238"/>
                  <a:gd name="connsiteY3" fmla="*/ 1749532 h 1958683"/>
                  <a:gd name="connsiteX4" fmla="*/ 1269203 w 1519238"/>
                  <a:gd name="connsiteY4" fmla="*/ 1958683 h 1958683"/>
                  <a:gd name="connsiteX5" fmla="*/ 250037 w 1519238"/>
                  <a:gd name="connsiteY5" fmla="*/ 1958683 h 1958683"/>
                  <a:gd name="connsiteX6" fmla="*/ 415 w 1519238"/>
                  <a:gd name="connsiteY6" fmla="*/ 1749532 h 1958683"/>
                  <a:gd name="connsiteX7" fmla="*/ 0 w 1519238"/>
                  <a:gd name="connsiteY7" fmla="*/ 1745304 h 1958683"/>
                  <a:gd name="connsiteX8" fmla="*/ 0 w 1519238"/>
                  <a:gd name="connsiteY8" fmla="*/ 674388 h 1958683"/>
                  <a:gd name="connsiteX9" fmla="*/ 76880 w 1519238"/>
                  <a:gd name="connsiteY9" fmla="*/ 619521 h 1958683"/>
                  <a:gd name="connsiteX10" fmla="*/ 398625 w 1519238"/>
                  <a:gd name="connsiteY10" fmla="*/ 256674 h 1958683"/>
                  <a:gd name="connsiteX11" fmla="*/ 941065 w 1519238"/>
                  <a:gd name="connsiteY11" fmla="*/ 223686 h 1958683"/>
                  <a:gd name="connsiteX12" fmla="*/ 1426283 w 1519238"/>
                  <a:gd name="connsiteY12" fmla="*/ 120591 h 1958683"/>
                  <a:gd name="connsiteX13" fmla="*/ 1477050 w 1519238"/>
                  <a:gd name="connsiteY13" fmla="*/ 0 h 1958683"/>
                  <a:gd name="connsiteX0" fmla="*/ 1477050 w 1519238"/>
                  <a:gd name="connsiteY0" fmla="*/ 0 h 1958683"/>
                  <a:gd name="connsiteX1" fmla="*/ 1519238 w 1519238"/>
                  <a:gd name="connsiteY1" fmla="*/ 267808 h 1958683"/>
                  <a:gd name="connsiteX2" fmla="*/ 1519238 w 1519238"/>
                  <a:gd name="connsiteY2" fmla="*/ 1745314 h 1958683"/>
                  <a:gd name="connsiteX3" fmla="*/ 1518825 w 1519238"/>
                  <a:gd name="connsiteY3" fmla="*/ 1749532 h 1958683"/>
                  <a:gd name="connsiteX4" fmla="*/ 1269203 w 1519238"/>
                  <a:gd name="connsiteY4" fmla="*/ 1958683 h 1958683"/>
                  <a:gd name="connsiteX5" fmla="*/ 250037 w 1519238"/>
                  <a:gd name="connsiteY5" fmla="*/ 1958683 h 1958683"/>
                  <a:gd name="connsiteX6" fmla="*/ 415 w 1519238"/>
                  <a:gd name="connsiteY6" fmla="*/ 1749532 h 1958683"/>
                  <a:gd name="connsiteX7" fmla="*/ 0 w 1519238"/>
                  <a:gd name="connsiteY7" fmla="*/ 1745304 h 1958683"/>
                  <a:gd name="connsiteX8" fmla="*/ 0 w 1519238"/>
                  <a:gd name="connsiteY8" fmla="*/ 674388 h 1958683"/>
                  <a:gd name="connsiteX9" fmla="*/ 76880 w 1519238"/>
                  <a:gd name="connsiteY9" fmla="*/ 619521 h 1958683"/>
                  <a:gd name="connsiteX10" fmla="*/ 382431 w 1519238"/>
                  <a:gd name="connsiteY10" fmla="*/ 189766 h 1958683"/>
                  <a:gd name="connsiteX11" fmla="*/ 941065 w 1519238"/>
                  <a:gd name="connsiteY11" fmla="*/ 223686 h 1958683"/>
                  <a:gd name="connsiteX12" fmla="*/ 1426283 w 1519238"/>
                  <a:gd name="connsiteY12" fmla="*/ 120591 h 1958683"/>
                  <a:gd name="connsiteX13" fmla="*/ 1477050 w 1519238"/>
                  <a:gd name="connsiteY13" fmla="*/ 0 h 195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19238" h="1958683">
                    <a:moveTo>
                      <a:pt x="1477050" y="0"/>
                    </a:moveTo>
                    <a:lnTo>
                      <a:pt x="1519238" y="267808"/>
                    </a:lnTo>
                    <a:lnTo>
                      <a:pt x="1519238" y="1745314"/>
                    </a:lnTo>
                    <a:cubicBezTo>
                      <a:pt x="1519100" y="1746720"/>
                      <a:pt x="1518963" y="1748126"/>
                      <a:pt x="1518825" y="1749532"/>
                    </a:cubicBezTo>
                    <a:cubicBezTo>
                      <a:pt x="1495066" y="1868895"/>
                      <a:pt x="1392334" y="1958683"/>
                      <a:pt x="1269203" y="1958683"/>
                    </a:cubicBezTo>
                    <a:lnTo>
                      <a:pt x="250037" y="1958683"/>
                    </a:lnTo>
                    <a:cubicBezTo>
                      <a:pt x="126906" y="1958683"/>
                      <a:pt x="24174" y="1868895"/>
                      <a:pt x="415" y="1749532"/>
                    </a:cubicBezTo>
                    <a:cubicBezTo>
                      <a:pt x="277" y="1748123"/>
                      <a:pt x="138" y="1746713"/>
                      <a:pt x="0" y="1745304"/>
                    </a:cubicBezTo>
                    <a:lnTo>
                      <a:pt x="0" y="674388"/>
                    </a:lnTo>
                    <a:lnTo>
                      <a:pt x="76880" y="619521"/>
                    </a:lnTo>
                    <a:cubicBezTo>
                      <a:pt x="171451" y="556707"/>
                      <a:pt x="298492" y="207626"/>
                      <a:pt x="382431" y="189766"/>
                    </a:cubicBezTo>
                    <a:cubicBezTo>
                      <a:pt x="606268" y="142141"/>
                      <a:pt x="591815" y="417361"/>
                      <a:pt x="941065" y="223686"/>
                    </a:cubicBezTo>
                    <a:cubicBezTo>
                      <a:pt x="1188715" y="71485"/>
                      <a:pt x="997067" y="281046"/>
                      <a:pt x="1426283" y="120591"/>
                    </a:cubicBezTo>
                    <a:lnTo>
                      <a:pt x="1477050" y="0"/>
                    </a:lnTo>
                    <a:close/>
                  </a:path>
                </a:pathLst>
              </a:custGeom>
              <a:solidFill>
                <a:srgbClr val="9CD2C8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576000" bIns="72000" rtlCol="0" anchor="ctr">
                <a:normAutofit/>
              </a:bodyPr>
              <a:lstStyle/>
              <a:p>
                <a:pPr algn="ctr"/>
                <a:endParaRPr lang="en-US" altLang="zh-CN" sz="1600" dirty="0">
                  <a:solidFill>
                    <a:srgbClr val="FFCA08">
                      <a:lumMod val="75000"/>
                    </a:srgbClr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0" name="圆角矩形 29"/>
              <p:cNvSpPr/>
              <p:nvPr>
                <p:custDataLst>
                  <p:tags r:id="rId7"/>
                </p:custDataLst>
              </p:nvPr>
            </p:nvSpPr>
            <p:spPr>
              <a:xfrm>
                <a:off x="990600" y="3005664"/>
                <a:ext cx="914400" cy="542925"/>
              </a:xfrm>
              <a:prstGeom prst="roundRect">
                <a:avLst/>
              </a:prstGeom>
              <a:solidFill>
                <a:srgbClr val="9CD2C8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0" rtlCol="0" anchor="t">
                <a:normAutofit/>
              </a:bodyPr>
              <a:lstStyle/>
              <a:p>
                <a:pPr algn="ctr"/>
                <a:r>
                  <a:rPr lang="en-US" altLang="zh-CN" dirty="0">
                    <a:sym typeface="Arial" panose="020B0604020202020204" pitchFamily="34" charset="0"/>
                  </a:rPr>
                  <a:t>80%</a:t>
                </a:r>
                <a:endParaRPr lang="zh-CN" altLang="en-US" dirty="0">
                  <a:solidFill>
                    <a:sysClr val="window" lastClr="FFFFFF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1" name="任意多边形 30"/>
              <p:cNvSpPr/>
              <p:nvPr>
                <p:custDataLst>
                  <p:tags r:id="rId8"/>
                </p:custDataLst>
              </p:nvPr>
            </p:nvSpPr>
            <p:spPr>
              <a:xfrm>
                <a:off x="638175" y="3333750"/>
                <a:ext cx="1619250" cy="2533650"/>
              </a:xfrm>
              <a:custGeom>
                <a:avLst/>
                <a:gdLst>
                  <a:gd name="connsiteX0" fmla="*/ 352996 w 1619250"/>
                  <a:gd name="connsiteY0" fmla="*/ 108000 h 2533650"/>
                  <a:gd name="connsiteX1" fmla="*/ 340775 w 1619250"/>
                  <a:gd name="connsiteY1" fmla="*/ 126634 h 2533650"/>
                  <a:gd name="connsiteX2" fmla="*/ 330763 w 1619250"/>
                  <a:gd name="connsiteY2" fmla="*/ 177614 h 2533650"/>
                  <a:gd name="connsiteX3" fmla="*/ 330763 w 1619250"/>
                  <a:gd name="connsiteY3" fmla="*/ 425683 h 2533650"/>
                  <a:gd name="connsiteX4" fmla="*/ 300043 w 1619250"/>
                  <a:gd name="connsiteY4" fmla="*/ 425683 h 2533650"/>
                  <a:gd name="connsiteX5" fmla="*/ 45244 w 1619250"/>
                  <a:gd name="connsiteY5" fmla="*/ 687626 h 2533650"/>
                  <a:gd name="connsiteX6" fmla="*/ 45244 w 1619250"/>
                  <a:gd name="connsiteY6" fmla="*/ 2234590 h 2533650"/>
                  <a:gd name="connsiteX7" fmla="*/ 300043 w 1619250"/>
                  <a:gd name="connsiteY7" fmla="*/ 2496532 h 2533650"/>
                  <a:gd name="connsiteX8" fmla="*/ 1319209 w 1619250"/>
                  <a:gd name="connsiteY8" fmla="*/ 2496532 h 2533650"/>
                  <a:gd name="connsiteX9" fmla="*/ 1574007 w 1619250"/>
                  <a:gd name="connsiteY9" fmla="*/ 2234590 h 2533650"/>
                  <a:gd name="connsiteX10" fmla="*/ 1574007 w 1619250"/>
                  <a:gd name="connsiteY10" fmla="*/ 687626 h 2533650"/>
                  <a:gd name="connsiteX11" fmla="*/ 1319209 w 1619250"/>
                  <a:gd name="connsiteY11" fmla="*/ 425683 h 2533650"/>
                  <a:gd name="connsiteX12" fmla="*/ 1288488 w 1619250"/>
                  <a:gd name="connsiteY12" fmla="*/ 425683 h 2533650"/>
                  <a:gd name="connsiteX13" fmla="*/ 1288488 w 1619250"/>
                  <a:gd name="connsiteY13" fmla="*/ 177614 h 2533650"/>
                  <a:gd name="connsiteX14" fmla="*/ 1278476 w 1619250"/>
                  <a:gd name="connsiteY14" fmla="*/ 126634 h 2533650"/>
                  <a:gd name="connsiteX15" fmla="*/ 1266255 w 1619250"/>
                  <a:gd name="connsiteY15" fmla="*/ 108000 h 2533650"/>
                  <a:gd name="connsiteX16" fmla="*/ 271885 w 1619250"/>
                  <a:gd name="connsiteY16" fmla="*/ 0 h 2533650"/>
                  <a:gd name="connsiteX17" fmla="*/ 1347366 w 1619250"/>
                  <a:gd name="connsiteY17" fmla="*/ 0 h 2533650"/>
                  <a:gd name="connsiteX18" fmla="*/ 1401366 w 1619250"/>
                  <a:gd name="connsiteY18" fmla="*/ 54000 h 2533650"/>
                  <a:gd name="connsiteX19" fmla="*/ 1347366 w 1619250"/>
                  <a:gd name="connsiteY19" fmla="*/ 108000 h 2533650"/>
                  <a:gd name="connsiteX20" fmla="*/ 1309469 w 1619250"/>
                  <a:gd name="connsiteY20" fmla="*/ 108000 h 2533650"/>
                  <a:gd name="connsiteX21" fmla="*/ 1316831 w 1619250"/>
                  <a:gd name="connsiteY21" fmla="*/ 144464 h 2533650"/>
                  <a:gd name="connsiteX22" fmla="*/ 1316831 w 1619250"/>
                  <a:gd name="connsiteY22" fmla="*/ 400050 h 2533650"/>
                  <a:gd name="connsiteX23" fmla="*/ 1349370 w 1619250"/>
                  <a:gd name="connsiteY23" fmla="*/ 400050 h 2533650"/>
                  <a:gd name="connsiteX24" fmla="*/ 1619250 w 1619250"/>
                  <a:gd name="connsiteY24" fmla="*/ 669930 h 2533650"/>
                  <a:gd name="connsiteX25" fmla="*/ 1619250 w 1619250"/>
                  <a:gd name="connsiteY25" fmla="*/ 2263770 h 2533650"/>
                  <a:gd name="connsiteX26" fmla="*/ 1349370 w 1619250"/>
                  <a:gd name="connsiteY26" fmla="*/ 2533650 h 2533650"/>
                  <a:gd name="connsiteX27" fmla="*/ 269880 w 1619250"/>
                  <a:gd name="connsiteY27" fmla="*/ 2533650 h 2533650"/>
                  <a:gd name="connsiteX28" fmla="*/ 0 w 1619250"/>
                  <a:gd name="connsiteY28" fmla="*/ 2263770 h 2533650"/>
                  <a:gd name="connsiteX29" fmla="*/ 0 w 1619250"/>
                  <a:gd name="connsiteY29" fmla="*/ 669930 h 2533650"/>
                  <a:gd name="connsiteX30" fmla="*/ 269880 w 1619250"/>
                  <a:gd name="connsiteY30" fmla="*/ 400050 h 2533650"/>
                  <a:gd name="connsiteX31" fmla="*/ 302419 w 1619250"/>
                  <a:gd name="connsiteY31" fmla="*/ 400050 h 2533650"/>
                  <a:gd name="connsiteX32" fmla="*/ 302419 w 1619250"/>
                  <a:gd name="connsiteY32" fmla="*/ 144464 h 2533650"/>
                  <a:gd name="connsiteX33" fmla="*/ 309781 w 1619250"/>
                  <a:gd name="connsiteY33" fmla="*/ 108000 h 2533650"/>
                  <a:gd name="connsiteX34" fmla="*/ 271885 w 1619250"/>
                  <a:gd name="connsiteY34" fmla="*/ 108000 h 2533650"/>
                  <a:gd name="connsiteX35" fmla="*/ 217885 w 1619250"/>
                  <a:gd name="connsiteY35" fmla="*/ 54000 h 2533650"/>
                  <a:gd name="connsiteX36" fmla="*/ 271885 w 1619250"/>
                  <a:gd name="connsiteY36" fmla="*/ 0 h 25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19250" h="2533650">
                    <a:moveTo>
                      <a:pt x="352996" y="108000"/>
                    </a:moveTo>
                    <a:lnTo>
                      <a:pt x="340775" y="126634"/>
                    </a:lnTo>
                    <a:cubicBezTo>
                      <a:pt x="334328" y="142304"/>
                      <a:pt x="330763" y="159531"/>
                      <a:pt x="330763" y="177614"/>
                    </a:cubicBezTo>
                    <a:lnTo>
                      <a:pt x="330763" y="425683"/>
                    </a:lnTo>
                    <a:lnTo>
                      <a:pt x="300043" y="425683"/>
                    </a:lnTo>
                    <a:cubicBezTo>
                      <a:pt x="159321" y="425683"/>
                      <a:pt x="45244" y="542959"/>
                      <a:pt x="45244" y="687626"/>
                    </a:cubicBezTo>
                    <a:lnTo>
                      <a:pt x="45244" y="2234590"/>
                    </a:lnTo>
                    <a:cubicBezTo>
                      <a:pt x="45244" y="2379257"/>
                      <a:pt x="159321" y="2496532"/>
                      <a:pt x="300043" y="2496532"/>
                    </a:cubicBezTo>
                    <a:lnTo>
                      <a:pt x="1319209" y="2496532"/>
                    </a:lnTo>
                    <a:cubicBezTo>
                      <a:pt x="1459930" y="2496532"/>
                      <a:pt x="1574007" y="2379257"/>
                      <a:pt x="1574007" y="2234590"/>
                    </a:cubicBezTo>
                    <a:lnTo>
                      <a:pt x="1574007" y="687626"/>
                    </a:lnTo>
                    <a:cubicBezTo>
                      <a:pt x="1574007" y="542959"/>
                      <a:pt x="1459930" y="425683"/>
                      <a:pt x="1319209" y="425683"/>
                    </a:cubicBezTo>
                    <a:lnTo>
                      <a:pt x="1288488" y="425683"/>
                    </a:lnTo>
                    <a:lnTo>
                      <a:pt x="1288488" y="177614"/>
                    </a:lnTo>
                    <a:cubicBezTo>
                      <a:pt x="1288488" y="159531"/>
                      <a:pt x="1284923" y="142304"/>
                      <a:pt x="1278476" y="126634"/>
                    </a:cubicBezTo>
                    <a:lnTo>
                      <a:pt x="1266255" y="108000"/>
                    </a:lnTo>
                    <a:close/>
                    <a:moveTo>
                      <a:pt x="271885" y="0"/>
                    </a:moveTo>
                    <a:lnTo>
                      <a:pt x="1347366" y="0"/>
                    </a:lnTo>
                    <a:cubicBezTo>
                      <a:pt x="1377189" y="0"/>
                      <a:pt x="1401366" y="24177"/>
                      <a:pt x="1401366" y="54000"/>
                    </a:cubicBezTo>
                    <a:cubicBezTo>
                      <a:pt x="1401366" y="83823"/>
                      <a:pt x="1377189" y="108000"/>
                      <a:pt x="1347366" y="108000"/>
                    </a:cubicBezTo>
                    <a:lnTo>
                      <a:pt x="1309469" y="108000"/>
                    </a:lnTo>
                    <a:lnTo>
                      <a:pt x="1316831" y="144464"/>
                    </a:lnTo>
                    <a:lnTo>
                      <a:pt x="1316831" y="400050"/>
                    </a:lnTo>
                    <a:lnTo>
                      <a:pt x="1349370" y="400050"/>
                    </a:lnTo>
                    <a:cubicBezTo>
                      <a:pt x="1498421" y="400050"/>
                      <a:pt x="1619250" y="520879"/>
                      <a:pt x="1619250" y="669930"/>
                    </a:cubicBezTo>
                    <a:lnTo>
                      <a:pt x="1619250" y="2263770"/>
                    </a:lnTo>
                    <a:cubicBezTo>
                      <a:pt x="1619250" y="2412821"/>
                      <a:pt x="1498421" y="2533650"/>
                      <a:pt x="1349370" y="2533650"/>
                    </a:cubicBezTo>
                    <a:lnTo>
                      <a:pt x="269880" y="2533650"/>
                    </a:lnTo>
                    <a:cubicBezTo>
                      <a:pt x="120829" y="2533650"/>
                      <a:pt x="0" y="2412821"/>
                      <a:pt x="0" y="2263770"/>
                    </a:cubicBezTo>
                    <a:lnTo>
                      <a:pt x="0" y="669930"/>
                    </a:lnTo>
                    <a:cubicBezTo>
                      <a:pt x="0" y="520879"/>
                      <a:pt x="120829" y="400050"/>
                      <a:pt x="269880" y="400050"/>
                    </a:cubicBezTo>
                    <a:lnTo>
                      <a:pt x="302419" y="400050"/>
                    </a:lnTo>
                    <a:lnTo>
                      <a:pt x="302419" y="144464"/>
                    </a:lnTo>
                    <a:lnTo>
                      <a:pt x="309781" y="108000"/>
                    </a:lnTo>
                    <a:lnTo>
                      <a:pt x="271885" y="108000"/>
                    </a:lnTo>
                    <a:cubicBezTo>
                      <a:pt x="242062" y="108000"/>
                      <a:pt x="217885" y="83823"/>
                      <a:pt x="217885" y="54000"/>
                    </a:cubicBezTo>
                    <a:cubicBezTo>
                      <a:pt x="217885" y="24177"/>
                      <a:pt x="242062" y="0"/>
                      <a:pt x="271885" y="0"/>
                    </a:cubicBezTo>
                    <a:close/>
                  </a:path>
                </a:pathLst>
              </a:custGeom>
              <a:solidFill>
                <a:srgbClr val="247A68"/>
              </a:solidFill>
              <a:ln>
                <a:noFill/>
              </a:ln>
            </p:spPr>
            <p:style>
              <a:lnRef idx="2">
                <a:srgbClr val="FFCA08">
                  <a:shade val="50000"/>
                </a:srgbClr>
              </a:lnRef>
              <a:fillRef idx="1">
                <a:srgbClr val="FFCA08"/>
              </a:fillRef>
              <a:effectRef idx="0">
                <a:srgbClr val="FFCA08"/>
              </a:effectRef>
              <a:fontRef idx="minor">
                <a:sysClr val="window" lastClr="FFFFFF"/>
              </a:fontRef>
            </p:style>
            <p:txBody>
              <a:bodyPr tIns="396000" bIns="72000" rtlCol="0" anchor="t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CA08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4CAF0D1-79A7-12E1-20E1-4B55FF2F466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>
            <a:off x="7639049" y="7088"/>
            <a:ext cx="4591716" cy="23226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B80E87-10AD-8C37-0A0A-C3F47A719130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>
            <a:off x="0" y="4991099"/>
            <a:ext cx="4089506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21476-0467-431A-856E-4AA7658C0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1"/>
          <a:stretch/>
        </p:blipFill>
        <p:spPr>
          <a:xfrm rot="10800000">
            <a:off x="9594790" y="-1"/>
            <a:ext cx="2955758" cy="6825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F5F845-1600-4D91-84D9-817537EB8130}"/>
              </a:ext>
            </a:extLst>
          </p:cNvPr>
          <p:cNvSpPr txBox="1"/>
          <p:nvPr/>
        </p:nvSpPr>
        <p:spPr>
          <a:xfrm>
            <a:off x="7064265" y="2965649"/>
            <a:ext cx="524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PART 0 2</a:t>
            </a:r>
            <a:endParaRPr lang="zh-CN" altLang="en-US" sz="5400" dirty="0">
              <a:latin typeface="经典繁毛楷" panose="02010609000101010101" pitchFamily="49" charset="-122"/>
              <a:ea typeface="经典繁毛楷" panose="02010609000101010101" pitchFamily="49" charset="-122"/>
              <a:cs typeface="经典繁毛楷" panose="02010609000101010101" pitchFamily="49" charset="-122"/>
            </a:endParaRPr>
          </a:p>
        </p:txBody>
      </p:sp>
      <p:sp>
        <p:nvSpPr>
          <p:cNvPr id="7" name="矩形 23">
            <a:extLst>
              <a:ext uri="{FF2B5EF4-FFF2-40B4-BE49-F238E27FC236}">
                <a16:creationId xmlns:a16="http://schemas.microsoft.com/office/drawing/2014/main" id="{3D19BFD5-6CFF-4803-B78B-B819B2E3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265" y="3873615"/>
            <a:ext cx="5964321" cy="7743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标题页请填充文字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086DB-DB0D-E307-7929-A8781A45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0" y="856344"/>
            <a:ext cx="7470665" cy="55399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44365-ACB2-672C-36A9-94B399BE91DB}"/>
              </a:ext>
            </a:extLst>
          </p:cNvPr>
          <p:cNvSpPr txBox="1"/>
          <p:nvPr/>
        </p:nvSpPr>
        <p:spPr>
          <a:xfrm>
            <a:off x="10889291" y="1550506"/>
            <a:ext cx="1538883" cy="2830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全新硬笔楷书简" panose="02010600040101010101" pitchFamily="2" charset="-122"/>
                <a:ea typeface="全新硬笔楷书简" panose="02010600040101010101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67964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42DBA40-104C-454D-B11B-C09C9610B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301086"/>
              </p:ext>
            </p:extLst>
          </p:nvPr>
        </p:nvGraphicFramePr>
        <p:xfrm>
          <a:off x="897044" y="2002787"/>
          <a:ext cx="5575093" cy="3566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2AA312BA-9556-4E40-94AD-71F866BCE232}"/>
              </a:ext>
            </a:extLst>
          </p:cNvPr>
          <p:cNvGrpSpPr/>
          <p:nvPr/>
        </p:nvGrpSpPr>
        <p:grpSpPr>
          <a:xfrm>
            <a:off x="6823395" y="1736092"/>
            <a:ext cx="4356438" cy="1003160"/>
            <a:chOff x="7516695" y="2076507"/>
            <a:chExt cx="4356438" cy="1003160"/>
          </a:xfrm>
        </p:grpSpPr>
        <p:sp>
          <p:nvSpPr>
            <p:cNvPr id="4" name="Rectangle 58">
              <a:extLst>
                <a:ext uri="{FF2B5EF4-FFF2-40B4-BE49-F238E27FC236}">
                  <a16:creationId xmlns:a16="http://schemas.microsoft.com/office/drawing/2014/main" id="{1A780262-38A6-4661-BDB2-A42D4DF284D1}"/>
                </a:ext>
              </a:extLst>
            </p:cNvPr>
            <p:cNvSpPr/>
            <p:nvPr/>
          </p:nvSpPr>
          <p:spPr>
            <a:xfrm>
              <a:off x="7833089" y="2076507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3D3743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01</a:t>
              </a:r>
              <a:endParaRPr lang="bg-BG" sz="2400" dirty="0">
                <a:solidFill>
                  <a:srgbClr val="3D3743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115EDCE9-A8EC-4E2D-B1D8-34FED9F6AB3F}"/>
                </a:ext>
              </a:extLst>
            </p:cNvPr>
            <p:cNvSpPr/>
            <p:nvPr/>
          </p:nvSpPr>
          <p:spPr>
            <a:xfrm>
              <a:off x="7516695" y="2476617"/>
              <a:ext cx="4356438" cy="603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BA3727-FFC9-4380-B727-606A197B26FF}"/>
              </a:ext>
            </a:extLst>
          </p:cNvPr>
          <p:cNvGrpSpPr/>
          <p:nvPr/>
        </p:nvGrpSpPr>
        <p:grpSpPr>
          <a:xfrm>
            <a:off x="6795259" y="3108802"/>
            <a:ext cx="4356438" cy="1003160"/>
            <a:chOff x="7516695" y="2076507"/>
            <a:chExt cx="4356438" cy="1003160"/>
          </a:xfrm>
        </p:grpSpPr>
        <p:sp>
          <p:nvSpPr>
            <p:cNvPr id="7" name="Rectangle 58">
              <a:extLst>
                <a:ext uri="{FF2B5EF4-FFF2-40B4-BE49-F238E27FC236}">
                  <a16:creationId xmlns:a16="http://schemas.microsoft.com/office/drawing/2014/main" id="{3443A91A-2C42-4A31-A42D-EC51F49D5B90}"/>
                </a:ext>
              </a:extLst>
            </p:cNvPr>
            <p:cNvSpPr/>
            <p:nvPr/>
          </p:nvSpPr>
          <p:spPr>
            <a:xfrm>
              <a:off x="7815836" y="2076507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3D3743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02</a:t>
              </a:r>
              <a:endParaRPr lang="bg-BG" sz="2400" dirty="0">
                <a:solidFill>
                  <a:srgbClr val="3D3743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Rectangle 59">
              <a:extLst>
                <a:ext uri="{FF2B5EF4-FFF2-40B4-BE49-F238E27FC236}">
                  <a16:creationId xmlns:a16="http://schemas.microsoft.com/office/drawing/2014/main" id="{4EAC6394-E7D8-4CCA-A0C7-7131986A2252}"/>
                </a:ext>
              </a:extLst>
            </p:cNvPr>
            <p:cNvSpPr/>
            <p:nvPr/>
          </p:nvSpPr>
          <p:spPr>
            <a:xfrm>
              <a:off x="7516695" y="2476617"/>
              <a:ext cx="4356438" cy="603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2F1BBBC-9FEB-423C-9598-101F0789624E}"/>
              </a:ext>
            </a:extLst>
          </p:cNvPr>
          <p:cNvGrpSpPr/>
          <p:nvPr/>
        </p:nvGrpSpPr>
        <p:grpSpPr>
          <a:xfrm>
            <a:off x="6795259" y="4485565"/>
            <a:ext cx="4356438" cy="1003160"/>
            <a:chOff x="7516695" y="2076507"/>
            <a:chExt cx="4356438" cy="1003160"/>
          </a:xfrm>
        </p:grpSpPr>
        <p:sp>
          <p:nvSpPr>
            <p:cNvPr id="10" name="Rectangle 58">
              <a:extLst>
                <a:ext uri="{FF2B5EF4-FFF2-40B4-BE49-F238E27FC236}">
                  <a16:creationId xmlns:a16="http://schemas.microsoft.com/office/drawing/2014/main" id="{775C8E90-AE36-40A9-9BB9-7AB85C558693}"/>
                </a:ext>
              </a:extLst>
            </p:cNvPr>
            <p:cNvSpPr/>
            <p:nvPr/>
          </p:nvSpPr>
          <p:spPr>
            <a:xfrm>
              <a:off x="7833089" y="2076507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3D3743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03</a:t>
              </a:r>
              <a:endParaRPr lang="bg-BG" sz="2400" dirty="0">
                <a:solidFill>
                  <a:srgbClr val="3D3743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50187243-7925-41BD-9CC7-9F8A2CABFDCB}"/>
                </a:ext>
              </a:extLst>
            </p:cNvPr>
            <p:cNvSpPr/>
            <p:nvPr/>
          </p:nvSpPr>
          <p:spPr>
            <a:xfrm>
              <a:off x="7516695" y="2476617"/>
              <a:ext cx="4356438" cy="603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  <a:buClr>
                  <a:srgbClr val="CC0099"/>
                </a:buClr>
              </a:pP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数据分析写一写  数据分析写一写  数据分析写一写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3BF0B5E-04C5-C91C-D836-659A666A1D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1" y="0"/>
            <a:ext cx="5719864" cy="28933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6ADBC36-D169-1DEB-AAD5-322E57FCE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5463116" y="3786198"/>
            <a:ext cx="6728884" cy="30718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21AECEE-951B-7103-389B-BF39B8D52D64}"/>
              </a:ext>
            </a:extLst>
          </p:cNvPr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97E788-81D2-95CF-A912-6E905EE300AA}"/>
              </a:ext>
            </a:extLst>
          </p:cNvPr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8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21476-0467-431A-856E-4AA7658C0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1"/>
          <a:stretch/>
        </p:blipFill>
        <p:spPr>
          <a:xfrm rot="2675733">
            <a:off x="-440302" y="-2391410"/>
            <a:ext cx="2955758" cy="66800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F5F845-1600-4D91-84D9-817537EB8130}"/>
              </a:ext>
            </a:extLst>
          </p:cNvPr>
          <p:cNvSpPr txBox="1"/>
          <p:nvPr/>
        </p:nvSpPr>
        <p:spPr>
          <a:xfrm>
            <a:off x="854465" y="2967335"/>
            <a:ext cx="524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PART 0 3</a:t>
            </a:r>
            <a:endParaRPr lang="zh-CN" altLang="en-US" sz="5400" dirty="0">
              <a:latin typeface="经典繁毛楷" panose="02010609000101010101" pitchFamily="49" charset="-122"/>
              <a:ea typeface="经典繁毛楷" panose="02010609000101010101" pitchFamily="49" charset="-122"/>
              <a:cs typeface="经典繁毛楷" panose="02010609000101010101" pitchFamily="49" charset="-122"/>
            </a:endParaRPr>
          </a:p>
        </p:txBody>
      </p:sp>
      <p:sp>
        <p:nvSpPr>
          <p:cNvPr id="7" name="矩形 23">
            <a:extLst>
              <a:ext uri="{FF2B5EF4-FFF2-40B4-BE49-F238E27FC236}">
                <a16:creationId xmlns:a16="http://schemas.microsoft.com/office/drawing/2014/main" id="{3D19BFD5-6CFF-4803-B78B-B819B2E3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827218"/>
            <a:ext cx="5847236" cy="7743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THANK YOU WATCHING THIS ONE.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BA4B1-FBE0-C1B7-5FAB-7ADECA83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3" y="948628"/>
            <a:ext cx="9435539" cy="56000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83FE7A-F357-2CDD-B3AF-57691C2B36F8}"/>
              </a:ext>
            </a:extLst>
          </p:cNvPr>
          <p:cNvSpPr txBox="1"/>
          <p:nvPr/>
        </p:nvSpPr>
        <p:spPr>
          <a:xfrm>
            <a:off x="-131118" y="-1165157"/>
            <a:ext cx="1538883" cy="2830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全新硬笔楷书简" panose="02010600040101010101" pitchFamily="2" charset="-122"/>
                <a:ea typeface="全新硬笔楷书简" panose="02010600040101010101" pitchFamily="2" charset="-122"/>
              </a:rPr>
              <a:t>叁</a:t>
            </a:r>
          </a:p>
        </p:txBody>
      </p:sp>
    </p:spTree>
    <p:extLst>
      <p:ext uri="{BB962C8B-B14F-4D97-AF65-F5344CB8AC3E}">
        <p14:creationId xmlns:p14="http://schemas.microsoft.com/office/powerpoint/2010/main" val="70258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D2C8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05" y="4146550"/>
            <a:ext cx="5014595" cy="1854200"/>
          </a:xfrm>
          <a:prstGeom prst="rect">
            <a:avLst/>
          </a:prstGeom>
        </p:spPr>
      </p:pic>
      <p:pic>
        <p:nvPicPr>
          <p:cNvPr id="61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340" y="4146550"/>
            <a:ext cx="5014595" cy="1854200"/>
          </a:xfrm>
          <a:prstGeom prst="rect">
            <a:avLst/>
          </a:prstGeom>
        </p:spPr>
      </p:pic>
      <p:pic>
        <p:nvPicPr>
          <p:cNvPr id="69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40" y="4146550"/>
            <a:ext cx="5014595" cy="1854200"/>
          </a:xfrm>
          <a:prstGeom prst="rect">
            <a:avLst/>
          </a:prstGeom>
        </p:spPr>
      </p:pic>
      <p:sp>
        <p:nvSpPr>
          <p:cNvPr id="54" name="矩形 20"/>
          <p:cNvSpPr/>
          <p:nvPr/>
        </p:nvSpPr>
        <p:spPr>
          <a:xfrm>
            <a:off x="1151890" y="2138680"/>
            <a:ext cx="2320925" cy="3675380"/>
          </a:xfrm>
          <a:prstGeom prst="rect">
            <a:avLst/>
          </a:prstGeom>
          <a:solidFill>
            <a:schemeClr val="bg1"/>
          </a:solidFill>
          <a:ln>
            <a:solidFill>
              <a:srgbClr val="B4D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62" name="矩形 19"/>
          <p:cNvSpPr/>
          <p:nvPr/>
        </p:nvSpPr>
        <p:spPr>
          <a:xfrm>
            <a:off x="3705225" y="2138680"/>
            <a:ext cx="2320925" cy="3675380"/>
          </a:xfrm>
          <a:prstGeom prst="rect">
            <a:avLst/>
          </a:prstGeom>
          <a:solidFill>
            <a:schemeClr val="bg1"/>
          </a:solidFill>
          <a:ln>
            <a:solidFill>
              <a:srgbClr val="B4D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70" name="矩形 18"/>
          <p:cNvSpPr/>
          <p:nvPr/>
        </p:nvSpPr>
        <p:spPr>
          <a:xfrm>
            <a:off x="6257925" y="2138680"/>
            <a:ext cx="2320925" cy="3675380"/>
          </a:xfrm>
          <a:prstGeom prst="rect">
            <a:avLst/>
          </a:prstGeom>
          <a:solidFill>
            <a:schemeClr val="bg1"/>
          </a:solidFill>
          <a:ln>
            <a:solidFill>
              <a:srgbClr val="B4D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78" name="矩形 17"/>
          <p:cNvSpPr/>
          <p:nvPr/>
        </p:nvSpPr>
        <p:spPr>
          <a:xfrm>
            <a:off x="8811260" y="2138680"/>
            <a:ext cx="2320925" cy="3675380"/>
          </a:xfrm>
          <a:prstGeom prst="rect">
            <a:avLst/>
          </a:prstGeom>
          <a:solidFill>
            <a:schemeClr val="bg1"/>
          </a:solidFill>
          <a:ln>
            <a:solidFill>
              <a:srgbClr val="B4D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120" name="矩形 16"/>
          <p:cNvSpPr/>
          <p:nvPr/>
        </p:nvSpPr>
        <p:spPr bwMode="auto">
          <a:xfrm>
            <a:off x="1414145" y="4146550"/>
            <a:ext cx="1742440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 请在此粘贴和输入您的文字内容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en-US" sz="1000" dirty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方正黑体_GBK" panose="02000000000000000000" charset="-122"/>
              <a:ea typeface="方正黑体_GBK" panose="02000000000000000000" charset="-122"/>
              <a:cs typeface="方正黑体_GBK" panose="02000000000000000000" charset="-122"/>
              <a:sym typeface="+mn-ea"/>
            </a:endParaRPr>
          </a:p>
        </p:txBody>
      </p:sp>
      <p:sp>
        <p:nvSpPr>
          <p:cNvPr id="122" name="矩形 15"/>
          <p:cNvSpPr/>
          <p:nvPr/>
        </p:nvSpPr>
        <p:spPr bwMode="auto">
          <a:xfrm>
            <a:off x="4038600" y="4146550"/>
            <a:ext cx="1742440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 请在此粘贴和输入您的文字内容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en-US" sz="1000" dirty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方正黑体_GBK" panose="02000000000000000000" charset="-122"/>
              <a:ea typeface="方正黑体_GBK" panose="02000000000000000000" charset="-122"/>
              <a:cs typeface="方正黑体_GBK" panose="02000000000000000000" charset="-122"/>
              <a:sym typeface="+mn-ea"/>
            </a:endParaRPr>
          </a:p>
        </p:txBody>
      </p:sp>
      <p:sp>
        <p:nvSpPr>
          <p:cNvPr id="124" name="矩形 14"/>
          <p:cNvSpPr/>
          <p:nvPr/>
        </p:nvSpPr>
        <p:spPr bwMode="auto">
          <a:xfrm>
            <a:off x="6547485" y="4146550"/>
            <a:ext cx="1742440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 请在此粘贴和输入您的文字内容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en-US" sz="1000" dirty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方正黑体_GBK" panose="02000000000000000000" charset="-122"/>
              <a:ea typeface="方正黑体_GBK" panose="02000000000000000000" charset="-122"/>
              <a:cs typeface="方正黑体_GBK" panose="02000000000000000000" charset="-122"/>
              <a:sym typeface="+mn-ea"/>
            </a:endParaRPr>
          </a:p>
        </p:txBody>
      </p:sp>
      <p:sp>
        <p:nvSpPr>
          <p:cNvPr id="126" name="矩形 13"/>
          <p:cNvSpPr/>
          <p:nvPr/>
        </p:nvSpPr>
        <p:spPr bwMode="auto">
          <a:xfrm>
            <a:off x="9073515" y="4206240"/>
            <a:ext cx="1742440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 compatLnSpc="1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en-US" sz="100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方正黑体_GBK" panose="02000000000000000000" charset="-122"/>
                <a:sym typeface="+mn-ea"/>
              </a:rPr>
              <a:t>请在此粘贴和输入您的文字内容 请在此粘贴和输入您的文字内容请在此粘贴和输入您的文字内容 请在此粘贴和输入您的文字内容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en-US" sz="1000" dirty="0" err="1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方正黑体_GBK" panose="02000000000000000000" charset="-122"/>
              <a:ea typeface="方正黑体_GBK" panose="02000000000000000000" charset="-122"/>
              <a:cs typeface="方正黑体_GBK" panose="02000000000000000000" charset="-122"/>
              <a:sym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979295" y="4005580"/>
            <a:ext cx="612775" cy="0"/>
          </a:xfrm>
          <a:prstGeom prst="line">
            <a:avLst/>
          </a:prstGeom>
          <a:ln>
            <a:solidFill>
              <a:srgbClr val="B4D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57"/>
          <p:cNvCxnSpPr/>
          <p:nvPr/>
        </p:nvCxnSpPr>
        <p:spPr>
          <a:xfrm>
            <a:off x="4628515" y="4005580"/>
            <a:ext cx="612775" cy="0"/>
          </a:xfrm>
          <a:prstGeom prst="line">
            <a:avLst/>
          </a:prstGeom>
          <a:ln>
            <a:solidFill>
              <a:srgbClr val="B4D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56"/>
          <p:cNvCxnSpPr/>
          <p:nvPr/>
        </p:nvCxnSpPr>
        <p:spPr>
          <a:xfrm>
            <a:off x="7085330" y="4005580"/>
            <a:ext cx="612775" cy="0"/>
          </a:xfrm>
          <a:prstGeom prst="line">
            <a:avLst/>
          </a:prstGeom>
          <a:ln>
            <a:solidFill>
              <a:srgbClr val="B4D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55"/>
          <p:cNvCxnSpPr/>
          <p:nvPr/>
        </p:nvCxnSpPr>
        <p:spPr>
          <a:xfrm>
            <a:off x="9638665" y="4005580"/>
            <a:ext cx="612775" cy="0"/>
          </a:xfrm>
          <a:prstGeom prst="line">
            <a:avLst/>
          </a:prstGeom>
          <a:ln>
            <a:solidFill>
              <a:srgbClr val="B4D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42"/>
          <p:cNvSpPr txBox="1"/>
          <p:nvPr/>
        </p:nvSpPr>
        <p:spPr>
          <a:xfrm>
            <a:off x="1151890" y="1819275"/>
            <a:ext cx="1870710" cy="264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B4D8CA">
                    <a:alpha val="20000"/>
                  </a:srgbClr>
                </a:solidFill>
                <a:latin typeface="方正黑体_GBK" panose="02000000000000000000" charset="-122"/>
                <a:ea typeface="方正黑体_GBK" panose="02000000000000000000" charset="-122"/>
                <a:cs typeface="Bebas Neue" charset="0"/>
              </a:rPr>
              <a:t>01</a:t>
            </a:r>
          </a:p>
        </p:txBody>
      </p:sp>
      <p:sp>
        <p:nvSpPr>
          <p:cNvPr id="63" name="文本框 40"/>
          <p:cNvSpPr txBox="1"/>
          <p:nvPr/>
        </p:nvSpPr>
        <p:spPr>
          <a:xfrm>
            <a:off x="3705225" y="1819275"/>
            <a:ext cx="1870710" cy="264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B4D8CA">
                    <a:alpha val="20000"/>
                  </a:srgbClr>
                </a:solidFill>
                <a:latin typeface="方正黑体_GBK" panose="02000000000000000000" charset="-122"/>
                <a:ea typeface="方正黑体_GBK" panose="02000000000000000000" charset="-122"/>
                <a:cs typeface="Bebas Neue" charset="0"/>
              </a:rPr>
              <a:t>02</a:t>
            </a:r>
          </a:p>
        </p:txBody>
      </p:sp>
      <p:sp>
        <p:nvSpPr>
          <p:cNvPr id="71" name="文本框 38"/>
          <p:cNvSpPr txBox="1"/>
          <p:nvPr/>
        </p:nvSpPr>
        <p:spPr>
          <a:xfrm>
            <a:off x="6257925" y="1819275"/>
            <a:ext cx="1870710" cy="264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B4D8CA">
                    <a:alpha val="20000"/>
                  </a:srgbClr>
                </a:solidFill>
                <a:latin typeface="方正黑体_GBK" panose="02000000000000000000" charset="-122"/>
                <a:ea typeface="方正黑体_GBK" panose="02000000000000000000" charset="-122"/>
                <a:cs typeface="Bebas Neue" charset="0"/>
              </a:rPr>
              <a:t>03</a:t>
            </a:r>
          </a:p>
        </p:txBody>
      </p:sp>
      <p:sp>
        <p:nvSpPr>
          <p:cNvPr id="79" name="文本框 36"/>
          <p:cNvSpPr txBox="1"/>
          <p:nvPr/>
        </p:nvSpPr>
        <p:spPr>
          <a:xfrm>
            <a:off x="8811260" y="1819275"/>
            <a:ext cx="1870710" cy="264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B4D8CA">
                    <a:alpha val="20000"/>
                  </a:srgbClr>
                </a:solidFill>
                <a:latin typeface="方正黑体_GBK" panose="02000000000000000000" charset="-122"/>
                <a:ea typeface="方正黑体_GBK" panose="02000000000000000000" charset="-122"/>
                <a:cs typeface="Bebas Neue" charset="0"/>
              </a:rPr>
              <a:t>04</a:t>
            </a:r>
          </a:p>
        </p:txBody>
      </p:sp>
      <p:sp>
        <p:nvSpPr>
          <p:cNvPr id="121" name="文本框 37"/>
          <p:cNvSpPr txBox="1"/>
          <p:nvPr/>
        </p:nvSpPr>
        <p:spPr>
          <a:xfrm>
            <a:off x="1485900" y="3552825"/>
            <a:ext cx="170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_GBK" panose="02000000000000000000" charset="-122"/>
                <a:ea typeface="方正黑体_GBK" panose="02000000000000000000" charset="-122"/>
                <a:cs typeface="+mn-ea"/>
                <a:sym typeface="+mn-ea"/>
              </a:rPr>
              <a:t>项目一</a:t>
            </a:r>
          </a:p>
        </p:txBody>
      </p:sp>
      <p:sp>
        <p:nvSpPr>
          <p:cNvPr id="123" name="文本框 35"/>
          <p:cNvSpPr txBox="1"/>
          <p:nvPr/>
        </p:nvSpPr>
        <p:spPr>
          <a:xfrm>
            <a:off x="4080510" y="3552825"/>
            <a:ext cx="170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_GBK" panose="02000000000000000000" charset="-122"/>
                <a:ea typeface="方正黑体_GBK" panose="02000000000000000000" charset="-122"/>
                <a:cs typeface="+mn-ea"/>
                <a:sym typeface="+mn-ea"/>
              </a:rPr>
              <a:t>项目二</a:t>
            </a:r>
          </a:p>
        </p:txBody>
      </p:sp>
      <p:sp>
        <p:nvSpPr>
          <p:cNvPr id="125" name="文本框 34"/>
          <p:cNvSpPr txBox="1"/>
          <p:nvPr/>
        </p:nvSpPr>
        <p:spPr>
          <a:xfrm>
            <a:off x="6568440" y="3493135"/>
            <a:ext cx="170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_GBK" panose="02000000000000000000" charset="-122"/>
                <a:ea typeface="方正黑体_GBK" panose="02000000000000000000" charset="-122"/>
                <a:cs typeface="+mn-ea"/>
                <a:sym typeface="+mn-ea"/>
              </a:rPr>
              <a:t>项目三</a:t>
            </a:r>
          </a:p>
        </p:txBody>
      </p:sp>
      <p:sp>
        <p:nvSpPr>
          <p:cNvPr id="127" name="文本框 33"/>
          <p:cNvSpPr txBox="1"/>
          <p:nvPr/>
        </p:nvSpPr>
        <p:spPr>
          <a:xfrm>
            <a:off x="9094470" y="3552825"/>
            <a:ext cx="1700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黑体_GBK" panose="02000000000000000000" charset="-122"/>
                <a:ea typeface="方正黑体_GBK" panose="02000000000000000000" charset="-122"/>
                <a:cs typeface="+mn-ea"/>
                <a:sym typeface="+mn-ea"/>
              </a:rPr>
              <a:t>项目四</a:t>
            </a:r>
          </a:p>
        </p:txBody>
      </p:sp>
      <p:sp>
        <p:nvSpPr>
          <p:cNvPr id="228" name="任意多边形 58"/>
          <p:cNvSpPr/>
          <p:nvPr/>
        </p:nvSpPr>
        <p:spPr>
          <a:xfrm>
            <a:off x="9720580" y="2758440"/>
            <a:ext cx="456565" cy="55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229" name="任意多边形 57"/>
          <p:cNvSpPr/>
          <p:nvPr/>
        </p:nvSpPr>
        <p:spPr>
          <a:xfrm>
            <a:off x="4663440" y="2758440"/>
            <a:ext cx="557530" cy="55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230" name="任意多边形 56"/>
          <p:cNvSpPr/>
          <p:nvPr/>
        </p:nvSpPr>
        <p:spPr>
          <a:xfrm>
            <a:off x="2045970" y="2808605"/>
            <a:ext cx="557530" cy="50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8"/>
                  <a:pt x="14727" y="13500"/>
                </a:cubicBezTo>
                <a:cubicBezTo>
                  <a:pt x="14727" y="13203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3"/>
                  <a:pt x="6873" y="13500"/>
                </a:cubicBezTo>
                <a:cubicBezTo>
                  <a:pt x="6873" y="13798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8"/>
                  <a:pt x="18655" y="11340"/>
                </a:cubicBezTo>
                <a:cubicBezTo>
                  <a:pt x="18655" y="11043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3"/>
                  <a:pt x="6873" y="11340"/>
                </a:cubicBezTo>
                <a:cubicBezTo>
                  <a:pt x="6873" y="11638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8"/>
                  <a:pt x="7855" y="19980"/>
                </a:cubicBezTo>
                <a:cubicBezTo>
                  <a:pt x="7855" y="19086"/>
                  <a:pt x="8514" y="18360"/>
                  <a:pt x="9327" y="18360"/>
                </a:cubicBezTo>
                <a:cubicBezTo>
                  <a:pt x="10141" y="18360"/>
                  <a:pt x="10800" y="19086"/>
                  <a:pt x="10800" y="19980"/>
                </a:cubicBezTo>
                <a:cubicBezTo>
                  <a:pt x="10800" y="20278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8"/>
                  <a:pt x="14727" y="19980"/>
                </a:cubicBezTo>
                <a:cubicBezTo>
                  <a:pt x="14727" y="19086"/>
                  <a:pt x="15386" y="18360"/>
                  <a:pt x="16200" y="18360"/>
                </a:cubicBezTo>
                <a:cubicBezTo>
                  <a:pt x="17014" y="18360"/>
                  <a:pt x="17673" y="19086"/>
                  <a:pt x="17673" y="19980"/>
                </a:cubicBezTo>
                <a:cubicBezTo>
                  <a:pt x="17673" y="20278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8"/>
                  <a:pt x="18655" y="9180"/>
                </a:cubicBezTo>
                <a:cubicBezTo>
                  <a:pt x="18655" y="8883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3"/>
                  <a:pt x="6873" y="9180"/>
                </a:cubicBezTo>
                <a:cubicBezTo>
                  <a:pt x="6873" y="9478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3"/>
                  <a:pt x="8836" y="1998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9980"/>
                </a:lnTo>
                <a:cubicBezTo>
                  <a:pt x="9818" y="19683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8"/>
                  <a:pt x="16911" y="3240"/>
                  <a:pt x="17182" y="3240"/>
                </a:cubicBezTo>
                <a:cubicBezTo>
                  <a:pt x="17453" y="3240"/>
                  <a:pt x="17673" y="2998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8"/>
                  <a:pt x="2945" y="15660"/>
                </a:cubicBezTo>
                <a:cubicBezTo>
                  <a:pt x="2945" y="15363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3"/>
                  <a:pt x="15709" y="19980"/>
                </a:cubicBezTo>
                <a:lnTo>
                  <a:pt x="15709" y="21060"/>
                </a:lnTo>
                <a:cubicBezTo>
                  <a:pt x="15709" y="21358"/>
                  <a:pt x="15929" y="21600"/>
                  <a:pt x="16200" y="21600"/>
                </a:cubicBezTo>
                <a:cubicBezTo>
                  <a:pt x="16471" y="21600"/>
                  <a:pt x="16691" y="21358"/>
                  <a:pt x="16691" y="21060"/>
                </a:cubicBezTo>
                <a:lnTo>
                  <a:pt x="16691" y="19980"/>
                </a:lnTo>
                <a:cubicBezTo>
                  <a:pt x="16691" y="19683"/>
                  <a:pt x="16471" y="19440"/>
                  <a:pt x="16200" y="194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231" name="任意多边形 55"/>
          <p:cNvSpPr/>
          <p:nvPr/>
        </p:nvSpPr>
        <p:spPr>
          <a:xfrm>
            <a:off x="7114540" y="2758440"/>
            <a:ext cx="557530" cy="55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30"/>
                  <a:pt x="9818" y="16200"/>
                </a:cubicBezTo>
                <a:cubicBezTo>
                  <a:pt x="9818" y="16471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1"/>
                  <a:pt x="13745" y="16200"/>
                </a:cubicBezTo>
                <a:cubicBezTo>
                  <a:pt x="13745" y="15930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3"/>
                  <a:pt x="9736" y="11976"/>
                  <a:pt x="9617" y="11887"/>
                </a:cubicBezTo>
                <a:lnTo>
                  <a:pt x="9622" y="11881"/>
                </a:lnTo>
                <a:lnTo>
                  <a:pt x="5695" y="8935"/>
                </a:lnTo>
                <a:lnTo>
                  <a:pt x="5690" y="8942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7"/>
                  <a:pt x="4909" y="9327"/>
                </a:cubicBezTo>
                <a:cubicBezTo>
                  <a:pt x="4909" y="9488"/>
                  <a:pt x="4991" y="9624"/>
                  <a:pt x="5110" y="9714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3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5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4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方正黑体_GBK" panose="02000000000000000000" charset="-122"/>
              <a:ea typeface="方正黑体_GBK" panose="020000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D1B262-7E04-C718-25C0-89FB2FE6FA96}"/>
              </a:ext>
            </a:extLst>
          </p:cNvPr>
          <p:cNvSpPr txBox="1"/>
          <p:nvPr/>
        </p:nvSpPr>
        <p:spPr>
          <a:xfrm>
            <a:off x="4636770" y="318770"/>
            <a:ext cx="2926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ym typeface="+mn-ea"/>
              </a:rPr>
              <a:t>请输入标题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86AD7E-4BC9-52BD-7A2E-BBD590EB08FF}"/>
              </a:ext>
            </a:extLst>
          </p:cNvPr>
          <p:cNvCxnSpPr/>
          <p:nvPr/>
        </p:nvCxnSpPr>
        <p:spPr>
          <a:xfrm>
            <a:off x="4788535" y="869950"/>
            <a:ext cx="2605405" cy="8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1DA52C6-CCA5-8041-F998-0F100BDB6A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53812" r="15389" b="29905"/>
          <a:stretch/>
        </p:blipFill>
        <p:spPr>
          <a:xfrm rot="10800000" flipH="1">
            <a:off x="1" y="0"/>
            <a:ext cx="4210429" cy="21297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94F29D-1EC3-7BB3-95F1-BA00F99B76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4572" r="15389" b="60733"/>
          <a:stretch/>
        </p:blipFill>
        <p:spPr>
          <a:xfrm rot="10800000" flipH="1">
            <a:off x="8135475" y="5013893"/>
            <a:ext cx="4061691" cy="18542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834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h_f"/>
  <p:tag name="KSO_WM_UNIT_INDEX" val="1_3_1"/>
  <p:tag name="KSO_WM_UNIT_ID" val="diagram160367_4*l_h_f*1_3_1"/>
  <p:tag name="KSO_WM_UNIT_CLEAR" val="1"/>
  <p:tag name="KSO_WM_UNIT_LAYERLEVEL" val="1_1_1"/>
  <p:tag name="KSO_WM_UNIT_VALUE" val="35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5"/>
  <p:tag name="KSO_WM_UNIT_ID" val="diagram160367_4*l_i*1_5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6"/>
  <p:tag name="KSO_WM_UNIT_ID" val="diagram160367_4*l_i*1_6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h_f"/>
  <p:tag name="KSO_WM_UNIT_INDEX" val="1_2_1"/>
  <p:tag name="KSO_WM_UNIT_ID" val="diagram160367_4*l_h_f*1_2_1"/>
  <p:tag name="KSO_WM_UNIT_CLEAR" val="1"/>
  <p:tag name="KSO_WM_UNIT_LAYERLEVEL" val="1_1_1"/>
  <p:tag name="KSO_WM_UNIT_VALUE" val="35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3"/>
  <p:tag name="KSO_WM_UNIT_ID" val="diagram160367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4"/>
  <p:tag name="KSO_WM_UNIT_ID" val="diagram160367_4*l_i*1_4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h_f"/>
  <p:tag name="KSO_WM_UNIT_INDEX" val="1_1_1"/>
  <p:tag name="KSO_WM_UNIT_ID" val="diagram160367_4*l_h_f*1_1_1"/>
  <p:tag name="KSO_WM_UNIT_CLEAR" val="1"/>
  <p:tag name="KSO_WM_UNIT_LAYERLEVEL" val="1_1_1"/>
  <p:tag name="KSO_WM_UNIT_VALUE" val="35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1"/>
  <p:tag name="KSO_WM_UNIT_ID" val="diagram160367_4*l_i*1_1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2"/>
  <p:tag name="KSO_WM_UNIT_ID" val="diagram160367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367_4*i*0"/>
  <p:tag name="KSO_WM_TEMPLATE_CATEGORY" val="diagram"/>
  <p:tag name="KSO_WM_TEMPLATE_INDEX" val="160367"/>
  <p:tag name="KSO_WM_UNIT_INDEX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59*i*0"/>
  <p:tag name="KSO_WM_TEMPLATE_CATEGORY" val="diagram"/>
  <p:tag name="KSO_WM_TEMPLATE_INDEX" val="3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59*i*7"/>
  <p:tag name="KSO_WM_TEMPLATE_CATEGORY" val="diagram"/>
  <p:tag name="KSO_WM_TEMPLATE_INDEX" val="3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59*i*14"/>
  <p:tag name="KSO_WM_TEMPLATE_CATEGORY" val="diagram"/>
  <p:tag name="KSO_WM_TEMPLATE_INDEX" val="36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59*i*21"/>
  <p:tag name="KSO_WM_TEMPLATE_CATEGORY" val="diagram"/>
  <p:tag name="KSO_WM_TEMPLATE_INDEX" val="36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h_f"/>
  <p:tag name="KSO_WM_UNIT_INDEX" val="1_4_1"/>
  <p:tag name="KSO_WM_UNIT_ID" val="diagram160367_4*l_h_f*1_4_1"/>
  <p:tag name="KSO_WM_UNIT_CLEAR" val="1"/>
  <p:tag name="KSO_WM_UNIT_LAYERLEVEL" val="1_1_1"/>
  <p:tag name="KSO_WM_UNIT_VALUE" val="35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7"/>
  <p:tag name="KSO_WM_UNIT_ID" val="diagram160367_4*l_i*1_7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367"/>
  <p:tag name="KSO_WM_UNIT_TYPE" val="l_i"/>
  <p:tag name="KSO_WM_UNIT_INDEX" val="1_8"/>
  <p:tag name="KSO_WM_UNIT_ID" val="diagram160367_4*l_i*1_8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554</Words>
  <Application>Microsoft Office PowerPoint</Application>
  <PresentationFormat>宽屏</PresentationFormat>
  <Paragraphs>106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方正粗黑宋简体</vt:lpstr>
      <vt:lpstr>方正黑体_GBK</vt:lpstr>
      <vt:lpstr>汉仪大宋简</vt:lpstr>
      <vt:lpstr>汉仪魏碑繁</vt:lpstr>
      <vt:lpstr>黑体</vt:lpstr>
      <vt:lpstr>经典繁毛楷</vt:lpstr>
      <vt:lpstr>楷体</vt:lpstr>
      <vt:lpstr>全新硬笔楷书简</vt:lpstr>
      <vt:lpstr>思源黑体 CN Light</vt:lpstr>
      <vt:lpstr>思源黑体 CN Medium</vt:lpstr>
      <vt:lpstr>印品黑体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朱 家萱</cp:lastModifiedBy>
  <cp:revision>15</cp:revision>
  <dcterms:created xsi:type="dcterms:W3CDTF">2019-05-05T02:23:10Z</dcterms:created>
  <dcterms:modified xsi:type="dcterms:W3CDTF">2023-04-19T14:16:09Z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v1.0_mb_bGoEVmkTUsnGCC10s5qYyw==</vt:lpwstr>
  </property>
</Properties>
</file>